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4"/>
  </p:notesMasterIdLst>
  <p:sldIdLst>
    <p:sldId id="256" r:id="rId5"/>
    <p:sldId id="263" r:id="rId6"/>
    <p:sldId id="265" r:id="rId7"/>
    <p:sldId id="266" r:id="rId8"/>
    <p:sldId id="267" r:id="rId9"/>
    <p:sldId id="268" r:id="rId10"/>
    <p:sldId id="269" r:id="rId11"/>
    <p:sldId id="297" r:id="rId12"/>
    <p:sldId id="298" r:id="rId13"/>
    <p:sldId id="299" r:id="rId14"/>
    <p:sldId id="264" r:id="rId15"/>
    <p:sldId id="270" r:id="rId16"/>
    <p:sldId id="296" r:id="rId17"/>
    <p:sldId id="271" r:id="rId18"/>
    <p:sldId id="273" r:id="rId19"/>
    <p:sldId id="272" r:id="rId20"/>
    <p:sldId id="274" r:id="rId21"/>
    <p:sldId id="275" r:id="rId22"/>
    <p:sldId id="276" r:id="rId23"/>
    <p:sldId id="277" r:id="rId24"/>
    <p:sldId id="300" r:id="rId25"/>
    <p:sldId id="278" r:id="rId26"/>
    <p:sldId id="279" r:id="rId27"/>
    <p:sldId id="280" r:id="rId28"/>
    <p:sldId id="281" r:id="rId29"/>
    <p:sldId id="282" r:id="rId30"/>
    <p:sldId id="283" r:id="rId31"/>
    <p:sldId id="284" r:id="rId32"/>
    <p:sldId id="286" r:id="rId33"/>
    <p:sldId id="285" r:id="rId34"/>
    <p:sldId id="287" r:id="rId35"/>
    <p:sldId id="288" r:id="rId36"/>
    <p:sldId id="289" r:id="rId37"/>
    <p:sldId id="290" r:id="rId38"/>
    <p:sldId id="291" r:id="rId39"/>
    <p:sldId id="292" r:id="rId40"/>
    <p:sldId id="293" r:id="rId41"/>
    <p:sldId id="301" r:id="rId42"/>
    <p:sldId id="30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79A7B-A0B6-401B-B015-78D8E203AFD5}" v="6" dt="2024-10-05T01:40:47.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Shreeve" userId="31afc7af-b16c-48e3-8748-893eeefbb4bb" providerId="ADAL" clId="{58079A7B-A0B6-401B-B015-78D8E203AFD5}"/>
    <pc:docChg chg="undo custSel addSld delSld modSld">
      <pc:chgData name="Bill Shreeve" userId="31afc7af-b16c-48e3-8748-893eeefbb4bb" providerId="ADAL" clId="{58079A7B-A0B6-401B-B015-78D8E203AFD5}" dt="2024-10-08T01:39:09.198" v="3725" actId="1076"/>
      <pc:docMkLst>
        <pc:docMk/>
      </pc:docMkLst>
      <pc:sldChg chg="modSp mod">
        <pc:chgData name="Bill Shreeve" userId="31afc7af-b16c-48e3-8748-893eeefbb4bb" providerId="ADAL" clId="{58079A7B-A0B6-401B-B015-78D8E203AFD5}" dt="2024-10-05T12:30:06.118" v="3267" actId="20577"/>
        <pc:sldMkLst>
          <pc:docMk/>
          <pc:sldMk cId="589058893" sldId="263"/>
        </pc:sldMkLst>
        <pc:spChg chg="mod">
          <ac:chgData name="Bill Shreeve" userId="31afc7af-b16c-48e3-8748-893eeefbb4bb" providerId="ADAL" clId="{58079A7B-A0B6-401B-B015-78D8E203AFD5}" dt="2024-10-05T12:30:06.118" v="3267" actId="20577"/>
          <ac:spMkLst>
            <pc:docMk/>
            <pc:sldMk cId="589058893" sldId="263"/>
            <ac:spMk id="3" creationId="{5AB7B53A-29C0-569A-083F-F42728265A70}"/>
          </ac:spMkLst>
        </pc:spChg>
      </pc:sldChg>
      <pc:sldChg chg="modSp mod">
        <pc:chgData name="Bill Shreeve" userId="31afc7af-b16c-48e3-8748-893eeefbb4bb" providerId="ADAL" clId="{58079A7B-A0B6-401B-B015-78D8E203AFD5}" dt="2024-10-05T12:35:23.110" v="3269" actId="12"/>
        <pc:sldMkLst>
          <pc:docMk/>
          <pc:sldMk cId="2580460173" sldId="270"/>
        </pc:sldMkLst>
        <pc:spChg chg="mod">
          <ac:chgData name="Bill Shreeve" userId="31afc7af-b16c-48e3-8748-893eeefbb4bb" providerId="ADAL" clId="{58079A7B-A0B6-401B-B015-78D8E203AFD5}" dt="2024-10-05T12:35:23.110" v="3269" actId="12"/>
          <ac:spMkLst>
            <pc:docMk/>
            <pc:sldMk cId="2580460173" sldId="270"/>
            <ac:spMk id="3" creationId="{1AB3019B-8C69-A73B-26DA-401AF9156714}"/>
          </ac:spMkLst>
        </pc:spChg>
      </pc:sldChg>
      <pc:sldChg chg="modSp mod">
        <pc:chgData name="Bill Shreeve" userId="31afc7af-b16c-48e3-8748-893eeefbb4bb" providerId="ADAL" clId="{58079A7B-A0B6-401B-B015-78D8E203AFD5}" dt="2024-10-04T03:57:39.761" v="1040" actId="20577"/>
        <pc:sldMkLst>
          <pc:docMk/>
          <pc:sldMk cId="1104202892" sldId="271"/>
        </pc:sldMkLst>
        <pc:spChg chg="mod">
          <ac:chgData name="Bill Shreeve" userId="31afc7af-b16c-48e3-8748-893eeefbb4bb" providerId="ADAL" clId="{58079A7B-A0B6-401B-B015-78D8E203AFD5}" dt="2024-10-04T03:57:39.761" v="1040" actId="20577"/>
          <ac:spMkLst>
            <pc:docMk/>
            <pc:sldMk cId="1104202892" sldId="271"/>
            <ac:spMk id="3" creationId="{D61BDC93-6039-C1D5-9155-90797AF6A91F}"/>
          </ac:spMkLst>
        </pc:spChg>
      </pc:sldChg>
      <pc:sldChg chg="modSp mod">
        <pc:chgData name="Bill Shreeve" userId="31afc7af-b16c-48e3-8748-893eeefbb4bb" providerId="ADAL" clId="{58079A7B-A0B6-401B-B015-78D8E203AFD5}" dt="2024-10-08T00:53:47.381" v="3524" actId="20577"/>
        <pc:sldMkLst>
          <pc:docMk/>
          <pc:sldMk cId="2233706516" sldId="276"/>
        </pc:sldMkLst>
        <pc:spChg chg="mod">
          <ac:chgData name="Bill Shreeve" userId="31afc7af-b16c-48e3-8748-893eeefbb4bb" providerId="ADAL" clId="{58079A7B-A0B6-401B-B015-78D8E203AFD5}" dt="2024-10-08T00:53:47.381" v="3524" actId="20577"/>
          <ac:spMkLst>
            <pc:docMk/>
            <pc:sldMk cId="2233706516" sldId="276"/>
            <ac:spMk id="3" creationId="{07AC368A-4761-D721-158A-8D3464FF850A}"/>
          </ac:spMkLst>
        </pc:spChg>
      </pc:sldChg>
      <pc:sldChg chg="modSp mod">
        <pc:chgData name="Bill Shreeve" userId="31afc7af-b16c-48e3-8748-893eeefbb4bb" providerId="ADAL" clId="{58079A7B-A0B6-401B-B015-78D8E203AFD5}" dt="2024-10-08T01:02:07.303" v="3677" actId="20577"/>
        <pc:sldMkLst>
          <pc:docMk/>
          <pc:sldMk cId="1520238774" sldId="277"/>
        </pc:sldMkLst>
        <pc:spChg chg="mod">
          <ac:chgData name="Bill Shreeve" userId="31afc7af-b16c-48e3-8748-893eeefbb4bb" providerId="ADAL" clId="{58079A7B-A0B6-401B-B015-78D8E203AFD5}" dt="2024-10-08T01:02:07.303" v="3677" actId="20577"/>
          <ac:spMkLst>
            <pc:docMk/>
            <pc:sldMk cId="1520238774" sldId="277"/>
            <ac:spMk id="3" creationId="{12E66825-44B0-411D-DA15-F19F4F5581BD}"/>
          </ac:spMkLst>
        </pc:spChg>
      </pc:sldChg>
      <pc:sldChg chg="modSp mod">
        <pc:chgData name="Bill Shreeve" userId="31afc7af-b16c-48e3-8748-893eeefbb4bb" providerId="ADAL" clId="{58079A7B-A0B6-401B-B015-78D8E203AFD5}" dt="2024-10-04T03:42:09.024" v="331" actId="20577"/>
        <pc:sldMkLst>
          <pc:docMk/>
          <pc:sldMk cId="2710025571" sldId="278"/>
        </pc:sldMkLst>
        <pc:spChg chg="mod">
          <ac:chgData name="Bill Shreeve" userId="31afc7af-b16c-48e3-8748-893eeefbb4bb" providerId="ADAL" clId="{58079A7B-A0B6-401B-B015-78D8E203AFD5}" dt="2024-10-04T03:42:09.024" v="331" actId="20577"/>
          <ac:spMkLst>
            <pc:docMk/>
            <pc:sldMk cId="2710025571" sldId="278"/>
            <ac:spMk id="3" creationId="{C3556BB6-A6C0-CA32-3944-F6DE41B79DB9}"/>
          </ac:spMkLst>
        </pc:spChg>
      </pc:sldChg>
      <pc:sldChg chg="modSp mod">
        <pc:chgData name="Bill Shreeve" userId="31afc7af-b16c-48e3-8748-893eeefbb4bb" providerId="ADAL" clId="{58079A7B-A0B6-401B-B015-78D8E203AFD5}" dt="2024-10-04T04:12:27.478" v="1169" actId="20577"/>
        <pc:sldMkLst>
          <pc:docMk/>
          <pc:sldMk cId="674236499" sldId="281"/>
        </pc:sldMkLst>
        <pc:spChg chg="mod">
          <ac:chgData name="Bill Shreeve" userId="31afc7af-b16c-48e3-8748-893eeefbb4bb" providerId="ADAL" clId="{58079A7B-A0B6-401B-B015-78D8E203AFD5}" dt="2024-10-04T04:12:27.478" v="1169" actId="20577"/>
          <ac:spMkLst>
            <pc:docMk/>
            <pc:sldMk cId="674236499" sldId="281"/>
            <ac:spMk id="3" creationId="{AC4347C1-87E2-7F69-B468-D6891B55B1E8}"/>
          </ac:spMkLst>
        </pc:spChg>
      </pc:sldChg>
      <pc:sldChg chg="modSp mod">
        <pc:chgData name="Bill Shreeve" userId="31afc7af-b16c-48e3-8748-893eeefbb4bb" providerId="ADAL" clId="{58079A7B-A0B6-401B-B015-78D8E203AFD5}" dt="2024-10-06T02:59:42.318" v="3490" actId="20577"/>
        <pc:sldMkLst>
          <pc:docMk/>
          <pc:sldMk cId="432850103" sldId="283"/>
        </pc:sldMkLst>
        <pc:spChg chg="mod">
          <ac:chgData name="Bill Shreeve" userId="31afc7af-b16c-48e3-8748-893eeefbb4bb" providerId="ADAL" clId="{58079A7B-A0B6-401B-B015-78D8E203AFD5}" dt="2024-10-04T04:16:06.083" v="1282" actId="20577"/>
          <ac:spMkLst>
            <pc:docMk/>
            <pc:sldMk cId="432850103" sldId="283"/>
            <ac:spMk id="2" creationId="{4C633E52-6B7B-AAD3-46ED-FD6FD3B9EF61}"/>
          </ac:spMkLst>
        </pc:spChg>
        <pc:spChg chg="mod">
          <ac:chgData name="Bill Shreeve" userId="31afc7af-b16c-48e3-8748-893eeefbb4bb" providerId="ADAL" clId="{58079A7B-A0B6-401B-B015-78D8E203AFD5}" dt="2024-10-06T02:59:42.318" v="3490" actId="20577"/>
          <ac:spMkLst>
            <pc:docMk/>
            <pc:sldMk cId="432850103" sldId="283"/>
            <ac:spMk id="3" creationId="{E6D116B1-0104-E4C9-F5FB-1EA9FC449EC4}"/>
          </ac:spMkLst>
        </pc:spChg>
      </pc:sldChg>
      <pc:sldChg chg="modSp mod">
        <pc:chgData name="Bill Shreeve" userId="31afc7af-b16c-48e3-8748-893eeefbb4bb" providerId="ADAL" clId="{58079A7B-A0B6-401B-B015-78D8E203AFD5}" dt="2024-10-08T01:31:04.965" v="3707" actId="20577"/>
        <pc:sldMkLst>
          <pc:docMk/>
          <pc:sldMk cId="1249380946" sldId="285"/>
        </pc:sldMkLst>
        <pc:spChg chg="mod">
          <ac:chgData name="Bill Shreeve" userId="31afc7af-b16c-48e3-8748-893eeefbb4bb" providerId="ADAL" clId="{58079A7B-A0B6-401B-B015-78D8E203AFD5}" dt="2024-10-08T01:31:04.965" v="3707" actId="20577"/>
          <ac:spMkLst>
            <pc:docMk/>
            <pc:sldMk cId="1249380946" sldId="285"/>
            <ac:spMk id="3" creationId="{79872999-E76B-868C-4DFB-167D95F7D701}"/>
          </ac:spMkLst>
        </pc:spChg>
      </pc:sldChg>
      <pc:sldChg chg="modSp mod">
        <pc:chgData name="Bill Shreeve" userId="31afc7af-b16c-48e3-8748-893eeefbb4bb" providerId="ADAL" clId="{58079A7B-A0B6-401B-B015-78D8E203AFD5}" dt="2024-10-04T04:12:39.421" v="1177" actId="20577"/>
        <pc:sldMkLst>
          <pc:docMk/>
          <pc:sldMk cId="1247380324" sldId="288"/>
        </pc:sldMkLst>
        <pc:spChg chg="mod">
          <ac:chgData name="Bill Shreeve" userId="31afc7af-b16c-48e3-8748-893eeefbb4bb" providerId="ADAL" clId="{58079A7B-A0B6-401B-B015-78D8E203AFD5}" dt="2024-10-04T04:12:39.421" v="1177" actId="20577"/>
          <ac:spMkLst>
            <pc:docMk/>
            <pc:sldMk cId="1247380324" sldId="288"/>
            <ac:spMk id="3" creationId="{BC47113A-F57C-C815-A768-7FA4E29FE1C3}"/>
          </ac:spMkLst>
        </pc:spChg>
      </pc:sldChg>
      <pc:sldChg chg="modSp mod">
        <pc:chgData name="Bill Shreeve" userId="31afc7af-b16c-48e3-8748-893eeefbb4bb" providerId="ADAL" clId="{58079A7B-A0B6-401B-B015-78D8E203AFD5}" dt="2024-10-04T23:35:11.920" v="1450" actId="27636"/>
        <pc:sldMkLst>
          <pc:docMk/>
          <pc:sldMk cId="1100319281" sldId="290"/>
        </pc:sldMkLst>
        <pc:spChg chg="mod">
          <ac:chgData name="Bill Shreeve" userId="31afc7af-b16c-48e3-8748-893eeefbb4bb" providerId="ADAL" clId="{58079A7B-A0B6-401B-B015-78D8E203AFD5}" dt="2024-10-04T23:35:11.920" v="1450" actId="27636"/>
          <ac:spMkLst>
            <pc:docMk/>
            <pc:sldMk cId="1100319281" sldId="290"/>
            <ac:spMk id="3" creationId="{7FB9A1D3-D71A-46DD-A6BC-E83BF50E86EA}"/>
          </ac:spMkLst>
        </pc:spChg>
      </pc:sldChg>
      <pc:sldChg chg="modSp mod">
        <pc:chgData name="Bill Shreeve" userId="31afc7af-b16c-48e3-8748-893eeefbb4bb" providerId="ADAL" clId="{58079A7B-A0B6-401B-B015-78D8E203AFD5}" dt="2024-10-04T23:29:54.920" v="1284" actId="27636"/>
        <pc:sldMkLst>
          <pc:docMk/>
          <pc:sldMk cId="4224927829" sldId="291"/>
        </pc:sldMkLst>
        <pc:spChg chg="mod">
          <ac:chgData name="Bill Shreeve" userId="31afc7af-b16c-48e3-8748-893eeefbb4bb" providerId="ADAL" clId="{58079A7B-A0B6-401B-B015-78D8E203AFD5}" dt="2024-10-04T23:29:54.920" v="1284" actId="27636"/>
          <ac:spMkLst>
            <pc:docMk/>
            <pc:sldMk cId="4224927829" sldId="291"/>
            <ac:spMk id="2" creationId="{8ECB151C-DFAF-75E1-EECA-D1C806033BC5}"/>
          </ac:spMkLst>
        </pc:spChg>
      </pc:sldChg>
      <pc:sldChg chg="addSp delSp modSp mod">
        <pc:chgData name="Bill Shreeve" userId="31afc7af-b16c-48e3-8748-893eeefbb4bb" providerId="ADAL" clId="{58079A7B-A0B6-401B-B015-78D8E203AFD5}" dt="2024-10-08T01:36:22.087" v="3720" actId="1076"/>
        <pc:sldMkLst>
          <pc:docMk/>
          <pc:sldMk cId="3594822087" sldId="292"/>
        </pc:sldMkLst>
        <pc:spChg chg="mod">
          <ac:chgData name="Bill Shreeve" userId="31afc7af-b16c-48e3-8748-893eeefbb4bb" providerId="ADAL" clId="{58079A7B-A0B6-401B-B015-78D8E203AFD5}" dt="2024-10-05T01:39:43.206" v="1473" actId="1076"/>
          <ac:spMkLst>
            <pc:docMk/>
            <pc:sldMk cId="3594822087" sldId="292"/>
            <ac:spMk id="2" creationId="{64FF3D6A-EF53-EAF0-F8C9-29EFAF462BBF}"/>
          </ac:spMkLst>
        </pc:spChg>
        <pc:spChg chg="mod">
          <ac:chgData name="Bill Shreeve" userId="31afc7af-b16c-48e3-8748-893eeefbb4bb" providerId="ADAL" clId="{58079A7B-A0B6-401B-B015-78D8E203AFD5}" dt="2024-10-05T01:36:05.010" v="1466" actId="20577"/>
          <ac:spMkLst>
            <pc:docMk/>
            <pc:sldMk cId="3594822087" sldId="292"/>
            <ac:spMk id="3" creationId="{807FD894-E87B-9E71-EB35-A75279CD52B7}"/>
          </ac:spMkLst>
        </pc:spChg>
        <pc:picChg chg="add mod">
          <ac:chgData name="Bill Shreeve" userId="31afc7af-b16c-48e3-8748-893eeefbb4bb" providerId="ADAL" clId="{58079A7B-A0B6-401B-B015-78D8E203AFD5}" dt="2024-10-08T01:36:22.087" v="3720" actId="1076"/>
          <ac:picMkLst>
            <pc:docMk/>
            <pc:sldMk cId="3594822087" sldId="292"/>
            <ac:picMk id="5" creationId="{9E5AF134-E1E5-D7BC-260B-58E27339392D}"/>
          </ac:picMkLst>
        </pc:picChg>
        <pc:picChg chg="del">
          <ac:chgData name="Bill Shreeve" userId="31afc7af-b16c-48e3-8748-893eeefbb4bb" providerId="ADAL" clId="{58079A7B-A0B6-401B-B015-78D8E203AFD5}" dt="2024-10-05T01:39:04.024" v="1467" actId="478"/>
          <ac:picMkLst>
            <pc:docMk/>
            <pc:sldMk cId="3594822087" sldId="292"/>
            <ac:picMk id="5" creationId="{C1D10851-4132-5E2C-1119-B73F315B472E}"/>
          </ac:picMkLst>
        </pc:picChg>
        <pc:picChg chg="add del mod">
          <ac:chgData name="Bill Shreeve" userId="31afc7af-b16c-48e3-8748-893eeefbb4bb" providerId="ADAL" clId="{58079A7B-A0B6-401B-B015-78D8E203AFD5}" dt="2024-10-08T01:36:08.598" v="3716" actId="478"/>
          <ac:picMkLst>
            <pc:docMk/>
            <pc:sldMk cId="3594822087" sldId="292"/>
            <ac:picMk id="6" creationId="{2FA4DE2C-E629-CE77-5855-6911F5810B8A}"/>
          </ac:picMkLst>
        </pc:picChg>
      </pc:sldChg>
      <pc:sldChg chg="addSp modSp mod">
        <pc:chgData name="Bill Shreeve" userId="31afc7af-b16c-48e3-8748-893eeefbb4bb" providerId="ADAL" clId="{58079A7B-A0B6-401B-B015-78D8E203AFD5}" dt="2024-10-04T04:06:52.463" v="1130" actId="20577"/>
        <pc:sldMkLst>
          <pc:docMk/>
          <pc:sldMk cId="2771150221" sldId="293"/>
        </pc:sldMkLst>
        <pc:spChg chg="mod">
          <ac:chgData name="Bill Shreeve" userId="31afc7af-b16c-48e3-8748-893eeefbb4bb" providerId="ADAL" clId="{58079A7B-A0B6-401B-B015-78D8E203AFD5}" dt="2024-10-04T04:03:11.273" v="1041" actId="1076"/>
          <ac:spMkLst>
            <pc:docMk/>
            <pc:sldMk cId="2771150221" sldId="293"/>
            <ac:spMk id="2" creationId="{8BAA08C0-DF76-D2B9-6B7A-01D9CB19E4AF}"/>
          </ac:spMkLst>
        </pc:spChg>
        <pc:spChg chg="add mod">
          <ac:chgData name="Bill Shreeve" userId="31afc7af-b16c-48e3-8748-893eeefbb4bb" providerId="ADAL" clId="{58079A7B-A0B6-401B-B015-78D8E203AFD5}" dt="2024-10-04T04:06:52.463" v="1130" actId="20577"/>
          <ac:spMkLst>
            <pc:docMk/>
            <pc:sldMk cId="2771150221" sldId="293"/>
            <ac:spMk id="3" creationId="{61CCD3BE-0563-680E-63AF-4C3AF60E09F9}"/>
          </ac:spMkLst>
        </pc:spChg>
        <pc:picChg chg="mod">
          <ac:chgData name="Bill Shreeve" userId="31afc7af-b16c-48e3-8748-893eeefbb4bb" providerId="ADAL" clId="{58079A7B-A0B6-401B-B015-78D8E203AFD5}" dt="2024-10-04T04:03:19.926" v="1042" actId="1076"/>
          <ac:picMkLst>
            <pc:docMk/>
            <pc:sldMk cId="2771150221" sldId="293"/>
            <ac:picMk id="5" creationId="{5F6F55CF-C3AD-4257-F841-C4830CC95D41}"/>
          </ac:picMkLst>
        </pc:picChg>
      </pc:sldChg>
      <pc:sldChg chg="del">
        <pc:chgData name="Bill Shreeve" userId="31afc7af-b16c-48e3-8748-893eeefbb4bb" providerId="ADAL" clId="{58079A7B-A0B6-401B-B015-78D8E203AFD5}" dt="2024-10-08T01:33:33.073" v="3715" actId="47"/>
        <pc:sldMkLst>
          <pc:docMk/>
          <pc:sldMk cId="465821891" sldId="294"/>
        </pc:sldMkLst>
      </pc:sldChg>
      <pc:sldChg chg="add del">
        <pc:chgData name="Bill Shreeve" userId="31afc7af-b16c-48e3-8748-893eeefbb4bb" providerId="ADAL" clId="{58079A7B-A0B6-401B-B015-78D8E203AFD5}" dt="2024-10-08T01:33:31.050" v="3714" actId="47"/>
        <pc:sldMkLst>
          <pc:docMk/>
          <pc:sldMk cId="3315409270" sldId="295"/>
        </pc:sldMkLst>
      </pc:sldChg>
      <pc:sldChg chg="modSp new mod">
        <pc:chgData name="Bill Shreeve" userId="31afc7af-b16c-48e3-8748-893eeefbb4bb" providerId="ADAL" clId="{58079A7B-A0B6-401B-B015-78D8E203AFD5}" dt="2024-10-05T12:36:17.183" v="3313" actId="6549"/>
        <pc:sldMkLst>
          <pc:docMk/>
          <pc:sldMk cId="1914744290" sldId="296"/>
        </pc:sldMkLst>
        <pc:spChg chg="mod">
          <ac:chgData name="Bill Shreeve" userId="31afc7af-b16c-48e3-8748-893eeefbb4bb" providerId="ADAL" clId="{58079A7B-A0B6-401B-B015-78D8E203AFD5}" dt="2024-10-05T12:36:10.464" v="3292" actId="20577"/>
          <ac:spMkLst>
            <pc:docMk/>
            <pc:sldMk cId="1914744290" sldId="296"/>
            <ac:spMk id="2" creationId="{4DE5AB33-D704-810F-3627-86E94908BFFE}"/>
          </ac:spMkLst>
        </pc:spChg>
        <pc:spChg chg="mod">
          <ac:chgData name="Bill Shreeve" userId="31afc7af-b16c-48e3-8748-893eeefbb4bb" providerId="ADAL" clId="{58079A7B-A0B6-401B-B015-78D8E203AFD5}" dt="2024-10-05T12:36:17.183" v="3313" actId="6549"/>
          <ac:spMkLst>
            <pc:docMk/>
            <pc:sldMk cId="1914744290" sldId="296"/>
            <ac:spMk id="3" creationId="{28EF2D0C-E760-AD0C-6E6A-0266421B521B}"/>
          </ac:spMkLst>
        </pc:spChg>
      </pc:sldChg>
      <pc:sldChg chg="modSp new del mod">
        <pc:chgData name="Bill Shreeve" userId="31afc7af-b16c-48e3-8748-893eeefbb4bb" providerId="ADAL" clId="{58079A7B-A0B6-401B-B015-78D8E203AFD5}" dt="2024-10-04T03:52:27.279" v="626" actId="2696"/>
        <pc:sldMkLst>
          <pc:docMk/>
          <pc:sldMk cId="4060781887" sldId="296"/>
        </pc:sldMkLst>
        <pc:spChg chg="mod">
          <ac:chgData name="Bill Shreeve" userId="31afc7af-b16c-48e3-8748-893eeefbb4bb" providerId="ADAL" clId="{58079A7B-A0B6-401B-B015-78D8E203AFD5}" dt="2024-10-04T03:43:10.073" v="372" actId="27636"/>
          <ac:spMkLst>
            <pc:docMk/>
            <pc:sldMk cId="4060781887" sldId="296"/>
            <ac:spMk id="2" creationId="{6A4A89A1-EC62-BA5D-5A3D-EF20834319FD}"/>
          </ac:spMkLst>
        </pc:spChg>
      </pc:sldChg>
      <pc:sldChg chg="modSp new mod">
        <pc:chgData name="Bill Shreeve" userId="31afc7af-b16c-48e3-8748-893eeefbb4bb" providerId="ADAL" clId="{58079A7B-A0B6-401B-B015-78D8E203AFD5}" dt="2024-10-05T01:47:37.964" v="1729" actId="20577"/>
        <pc:sldMkLst>
          <pc:docMk/>
          <pc:sldMk cId="2802735769" sldId="297"/>
        </pc:sldMkLst>
        <pc:spChg chg="mod">
          <ac:chgData name="Bill Shreeve" userId="31afc7af-b16c-48e3-8748-893eeefbb4bb" providerId="ADAL" clId="{58079A7B-A0B6-401B-B015-78D8E203AFD5}" dt="2024-10-05T01:45:41.638" v="1512" actId="20577"/>
          <ac:spMkLst>
            <pc:docMk/>
            <pc:sldMk cId="2802735769" sldId="297"/>
            <ac:spMk id="2" creationId="{F633B6A1-D59B-5F94-9597-C4A145968861}"/>
          </ac:spMkLst>
        </pc:spChg>
        <pc:spChg chg="mod">
          <ac:chgData name="Bill Shreeve" userId="31afc7af-b16c-48e3-8748-893eeefbb4bb" providerId="ADAL" clId="{58079A7B-A0B6-401B-B015-78D8E203AFD5}" dt="2024-10-05T01:47:37.964" v="1729" actId="20577"/>
          <ac:spMkLst>
            <pc:docMk/>
            <pc:sldMk cId="2802735769" sldId="297"/>
            <ac:spMk id="3" creationId="{47729199-EC58-9E4D-3B72-E7C395EA9066}"/>
          </ac:spMkLst>
        </pc:spChg>
      </pc:sldChg>
      <pc:sldChg chg="modSp new mod">
        <pc:chgData name="Bill Shreeve" userId="31afc7af-b16c-48e3-8748-893eeefbb4bb" providerId="ADAL" clId="{58079A7B-A0B6-401B-B015-78D8E203AFD5}" dt="2024-10-05T01:52:17.618" v="2115" actId="20577"/>
        <pc:sldMkLst>
          <pc:docMk/>
          <pc:sldMk cId="3662876345" sldId="298"/>
        </pc:sldMkLst>
        <pc:spChg chg="mod">
          <ac:chgData name="Bill Shreeve" userId="31afc7af-b16c-48e3-8748-893eeefbb4bb" providerId="ADAL" clId="{58079A7B-A0B6-401B-B015-78D8E203AFD5}" dt="2024-10-05T01:51:15.871" v="1972" actId="20577"/>
          <ac:spMkLst>
            <pc:docMk/>
            <pc:sldMk cId="3662876345" sldId="298"/>
            <ac:spMk id="2" creationId="{04F05975-F42D-A475-443A-59C60167724A}"/>
          </ac:spMkLst>
        </pc:spChg>
        <pc:spChg chg="mod">
          <ac:chgData name="Bill Shreeve" userId="31afc7af-b16c-48e3-8748-893eeefbb4bb" providerId="ADAL" clId="{58079A7B-A0B6-401B-B015-78D8E203AFD5}" dt="2024-10-05T01:52:17.618" v="2115" actId="20577"/>
          <ac:spMkLst>
            <pc:docMk/>
            <pc:sldMk cId="3662876345" sldId="298"/>
            <ac:spMk id="3" creationId="{03CEF073-F9E5-3AAC-9848-315A2B09E8D4}"/>
          </ac:spMkLst>
        </pc:spChg>
      </pc:sldChg>
      <pc:sldChg chg="modSp new mod">
        <pc:chgData name="Bill Shreeve" userId="31afc7af-b16c-48e3-8748-893eeefbb4bb" providerId="ADAL" clId="{58079A7B-A0B6-401B-B015-78D8E203AFD5}" dt="2024-10-05T12:33:07.797" v="3268" actId="313"/>
        <pc:sldMkLst>
          <pc:docMk/>
          <pc:sldMk cId="3124438909" sldId="299"/>
        </pc:sldMkLst>
        <pc:spChg chg="mod">
          <ac:chgData name="Bill Shreeve" userId="31afc7af-b16c-48e3-8748-893eeefbb4bb" providerId="ADAL" clId="{58079A7B-A0B6-401B-B015-78D8E203AFD5}" dt="2024-10-05T01:53:41.954" v="2164" actId="20577"/>
          <ac:spMkLst>
            <pc:docMk/>
            <pc:sldMk cId="3124438909" sldId="299"/>
            <ac:spMk id="2" creationId="{3C012EE5-C677-4EF4-E491-9C5DC97E3039}"/>
          </ac:spMkLst>
        </pc:spChg>
        <pc:spChg chg="mod">
          <ac:chgData name="Bill Shreeve" userId="31afc7af-b16c-48e3-8748-893eeefbb4bb" providerId="ADAL" clId="{58079A7B-A0B6-401B-B015-78D8E203AFD5}" dt="2024-10-05T12:33:07.797" v="3268" actId="313"/>
          <ac:spMkLst>
            <pc:docMk/>
            <pc:sldMk cId="3124438909" sldId="299"/>
            <ac:spMk id="3" creationId="{D9C41929-8BE2-A902-C897-E90C62F1EA6C}"/>
          </ac:spMkLst>
        </pc:spChg>
      </pc:sldChg>
      <pc:sldChg chg="modSp new mod">
        <pc:chgData name="Bill Shreeve" userId="31afc7af-b16c-48e3-8748-893eeefbb4bb" providerId="ADAL" clId="{58079A7B-A0B6-401B-B015-78D8E203AFD5}" dt="2024-10-05T02:12:10.447" v="3259" actId="20577"/>
        <pc:sldMkLst>
          <pc:docMk/>
          <pc:sldMk cId="1598632118" sldId="300"/>
        </pc:sldMkLst>
        <pc:spChg chg="mod">
          <ac:chgData name="Bill Shreeve" userId="31afc7af-b16c-48e3-8748-893eeefbb4bb" providerId="ADAL" clId="{58079A7B-A0B6-401B-B015-78D8E203AFD5}" dt="2024-10-05T02:09:07.932" v="2888" actId="20577"/>
          <ac:spMkLst>
            <pc:docMk/>
            <pc:sldMk cId="1598632118" sldId="300"/>
            <ac:spMk id="2" creationId="{812EAE6A-4DFB-EBB5-3F61-B7A3BB32EDE3}"/>
          </ac:spMkLst>
        </pc:spChg>
        <pc:spChg chg="mod">
          <ac:chgData name="Bill Shreeve" userId="31afc7af-b16c-48e3-8748-893eeefbb4bb" providerId="ADAL" clId="{58079A7B-A0B6-401B-B015-78D8E203AFD5}" dt="2024-10-05T02:12:10.447" v="3259" actId="20577"/>
          <ac:spMkLst>
            <pc:docMk/>
            <pc:sldMk cId="1598632118" sldId="300"/>
            <ac:spMk id="3" creationId="{5EF52764-CB5D-28A5-C57B-B9C4AEC9C046}"/>
          </ac:spMkLst>
        </pc:spChg>
      </pc:sldChg>
      <pc:sldChg chg="addSp delSp modSp new mod">
        <pc:chgData name="Bill Shreeve" userId="31afc7af-b16c-48e3-8748-893eeefbb4bb" providerId="ADAL" clId="{58079A7B-A0B6-401B-B015-78D8E203AFD5}" dt="2024-10-08T01:37:52.109" v="3723" actId="1076"/>
        <pc:sldMkLst>
          <pc:docMk/>
          <pc:sldMk cId="2867389859" sldId="301"/>
        </pc:sldMkLst>
        <pc:spChg chg="mod">
          <ac:chgData name="Bill Shreeve" userId="31afc7af-b16c-48e3-8748-893eeefbb4bb" providerId="ADAL" clId="{58079A7B-A0B6-401B-B015-78D8E203AFD5}" dt="2024-10-05T12:46:45.403" v="3355" actId="27636"/>
          <ac:spMkLst>
            <pc:docMk/>
            <pc:sldMk cId="2867389859" sldId="301"/>
            <ac:spMk id="2" creationId="{97D5F6BF-F819-C148-BE4B-3125B6439946}"/>
          </ac:spMkLst>
        </pc:spChg>
        <pc:spChg chg="del">
          <ac:chgData name="Bill Shreeve" userId="31afc7af-b16c-48e3-8748-893eeefbb4bb" providerId="ADAL" clId="{58079A7B-A0B6-401B-B015-78D8E203AFD5}" dt="2024-10-05T12:43:39.464" v="3347" actId="478"/>
          <ac:spMkLst>
            <pc:docMk/>
            <pc:sldMk cId="2867389859" sldId="301"/>
            <ac:spMk id="3" creationId="{2CF7979E-C2A2-BEC2-A199-874666CD2D4C}"/>
          </ac:spMkLst>
        </pc:spChg>
        <pc:picChg chg="add mod">
          <ac:chgData name="Bill Shreeve" userId="31afc7af-b16c-48e3-8748-893eeefbb4bb" providerId="ADAL" clId="{58079A7B-A0B6-401B-B015-78D8E203AFD5}" dt="2024-10-08T01:37:52.109" v="3723" actId="1076"/>
          <ac:picMkLst>
            <pc:docMk/>
            <pc:sldMk cId="2867389859" sldId="301"/>
            <ac:picMk id="4" creationId="{65A2BD08-DE1E-62D1-5E57-44B94866CB33}"/>
          </ac:picMkLst>
        </pc:picChg>
        <pc:picChg chg="add del mod">
          <ac:chgData name="Bill Shreeve" userId="31afc7af-b16c-48e3-8748-893eeefbb4bb" providerId="ADAL" clId="{58079A7B-A0B6-401B-B015-78D8E203AFD5}" dt="2024-10-05T12:46:33.632" v="3351" actId="478"/>
          <ac:picMkLst>
            <pc:docMk/>
            <pc:sldMk cId="2867389859" sldId="301"/>
            <ac:picMk id="5" creationId="{D5BCB804-140D-F633-11C2-D526EAA58B1E}"/>
          </ac:picMkLst>
        </pc:picChg>
        <pc:picChg chg="add del mod">
          <ac:chgData name="Bill Shreeve" userId="31afc7af-b16c-48e3-8748-893eeefbb4bb" providerId="ADAL" clId="{58079A7B-A0B6-401B-B015-78D8E203AFD5}" dt="2024-10-08T01:33:01.745" v="3708" actId="478"/>
          <ac:picMkLst>
            <pc:docMk/>
            <pc:sldMk cId="2867389859" sldId="301"/>
            <ac:picMk id="7" creationId="{0462B447-3CFD-AD84-F63A-22436EF6B4D9}"/>
          </ac:picMkLst>
        </pc:picChg>
      </pc:sldChg>
      <pc:sldChg chg="addSp delSp modSp new add del mod">
        <pc:chgData name="Bill Shreeve" userId="31afc7af-b16c-48e3-8748-893eeefbb4bb" providerId="ADAL" clId="{58079A7B-A0B6-401B-B015-78D8E203AFD5}" dt="2024-10-08T01:39:09.198" v="3725" actId="1076"/>
        <pc:sldMkLst>
          <pc:docMk/>
          <pc:sldMk cId="1907120874" sldId="302"/>
        </pc:sldMkLst>
        <pc:spChg chg="mod">
          <ac:chgData name="Bill Shreeve" userId="31afc7af-b16c-48e3-8748-893eeefbb4bb" providerId="ADAL" clId="{58079A7B-A0B6-401B-B015-78D8E203AFD5}" dt="2024-10-05T12:47:04.981" v="3385" actId="27636"/>
          <ac:spMkLst>
            <pc:docMk/>
            <pc:sldMk cId="1907120874" sldId="302"/>
            <ac:spMk id="2" creationId="{F5F69B0B-DD36-D65C-8574-891AA7306F79}"/>
          </ac:spMkLst>
        </pc:spChg>
        <pc:spChg chg="del">
          <ac:chgData name="Bill Shreeve" userId="31afc7af-b16c-48e3-8748-893eeefbb4bb" providerId="ADAL" clId="{58079A7B-A0B6-401B-B015-78D8E203AFD5}" dt="2024-10-05T12:47:08.908" v="3386" actId="478"/>
          <ac:spMkLst>
            <pc:docMk/>
            <pc:sldMk cId="1907120874" sldId="302"/>
            <ac:spMk id="3" creationId="{FD6025C5-6F96-4CA9-C828-70631636521D}"/>
          </ac:spMkLst>
        </pc:spChg>
        <pc:picChg chg="add mod">
          <ac:chgData name="Bill Shreeve" userId="31afc7af-b16c-48e3-8748-893eeefbb4bb" providerId="ADAL" clId="{58079A7B-A0B6-401B-B015-78D8E203AFD5}" dt="2024-10-08T01:39:09.198" v="3725" actId="1076"/>
          <ac:picMkLst>
            <pc:docMk/>
            <pc:sldMk cId="1907120874" sldId="302"/>
            <ac:picMk id="4" creationId="{0F7AF509-3BB0-ACAD-77C4-B2591BBE294D}"/>
          </ac:picMkLst>
        </pc:picChg>
        <pc:picChg chg="add del mod">
          <ac:chgData name="Bill Shreeve" userId="31afc7af-b16c-48e3-8748-893eeefbb4bb" providerId="ADAL" clId="{58079A7B-A0B6-401B-B015-78D8E203AFD5}" dt="2024-10-08T01:33:26.521" v="3713" actId="478"/>
          <ac:picMkLst>
            <pc:docMk/>
            <pc:sldMk cId="1907120874" sldId="302"/>
            <ac:picMk id="5" creationId="{75FB54E0-BF73-D38D-731F-6C82E2A395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10/7/2024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10/7/2024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10/7/2024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10/7/2024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10/7/2024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ebsitedevsa.blob.core.windows.net/sitefinity/docs/default-source/officialsdocuments/national-certification-and-evaluation/certification-standards/lsc-officials-certification-standards-faq-may24.pdf" TargetMode="External"/><Relationship Id="rId2" Type="http://schemas.openxmlformats.org/officeDocument/2006/relationships/hyperlink" Target="https://websitedevsa.blob.core.windows.net/sitefinity/docs/default-source/officialsdocuments/officials-training-resources/lsc-and-general-certification-guidelines/certification-standards-apr24.pdf?sfvrsn=becf5c32_3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usaswimming.thecloudtutorialusers.com/main/articles/1711123366603" TargetMode="External"/><Relationship Id="rId3" Type="http://schemas.openxmlformats.org/officeDocument/2006/relationships/hyperlink" Target="https://university.usaswimming.org/landing?lmsCourseId=127&amp;_gl=1*2old55*_gcl_au*MTg3Njk3NjUyOS4xNzI3OTEzNjE3*_ga*NzQ2NTY0MzQ5LjE2NjQ0MTcwNDM.*_ga_LNWJH222PG*MTcyNzkxOTkyOS41LjEuMTcyNzkyMTg1MS4wLjAuMA.." TargetMode="External"/><Relationship Id="rId7" Type="http://schemas.openxmlformats.org/officeDocument/2006/relationships/hyperlink" Target="https://www.usaswimming.org/officials/concussion-protocol-training" TargetMode="External"/><Relationship Id="rId2" Type="http://schemas.openxmlformats.org/officeDocument/2006/relationships/hyperlink" Target="hub.usaswimming.org/landing" TargetMode="External"/><Relationship Id="rId1" Type="http://schemas.openxmlformats.org/officeDocument/2006/relationships/slideLayout" Target="../slideLayouts/slideLayout2.xml"/><Relationship Id="rId6" Type="http://schemas.openxmlformats.org/officeDocument/2006/relationships/hyperlink" Target="https://www.usaswimming.org/resource-center/athlete-protection-training" TargetMode="External"/><Relationship Id="rId5" Type="http://schemas.openxmlformats.org/officeDocument/2006/relationships/hyperlink" Target="https://www.usaswimming.org/safe-sport/complete-a-background-check" TargetMode="External"/><Relationship Id="rId4" Type="http://schemas.openxmlformats.org/officeDocument/2006/relationships/hyperlink" Target="https://university.usaswimming.org/landing?lmsCourseId=12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oregonswimming.org/wzorlsc/UserFiles/File/st-certification-record-1-_020158.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oregonswimming.org/wzorlsc/UserFiles/File/Officials%20Documents/Stroke%20and%20Turn%20Training%20Record%2012-16-15.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university.usaswimming.org/landing?lmsCourseId=14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ebsitedevsa.blob.core.windows.net/sitefinity/docs/default-source/officialsdocuments/national-certification-and-evaluation/professional-official/professional-starter-apr24.pdf" TargetMode="External"/><Relationship Id="rId2" Type="http://schemas.openxmlformats.org/officeDocument/2006/relationships/hyperlink" Target="https://websitedevsa.blob.core.windows.net/sitefinity/docs/default-source/officialsdocuments/national-certification-and-evaluation/certification-standards/sr-certification-template-r7_2-6-24-(1).xlsx"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oregonswimming.org/wzorlsc/UserFiles/File/Officials%20Documents/starter-training-record-9-2017_059964.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ebsitedevsa.blob.core.windows.net/sitefinity/docs/default-source/officialsdocuments/national-certification-and-evaluation/professional-official/professional-deck-referee-apr24.pdf" TargetMode="External"/><Relationship Id="rId2" Type="http://schemas.openxmlformats.org/officeDocument/2006/relationships/hyperlink" Target="https://websitedevsa.blob.core.windows.net/sitefinity/docs/default-source/officialsdocuments/national-certification-and-evaluation/certification-standards/ref-certification-template-r6_2-6-24.xlsx"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hyperlink" Target="https://websitedevsa.blob.core.windows.net/sitefinity/docs/default-source/officialsdocuments/officials-training-resources/safety-guidelines-and-checklists/referees-safety-checklist.pdf" TargetMode="External"/><Relationship Id="rId2" Type="http://schemas.openxmlformats.org/officeDocument/2006/relationships/hyperlink" Target="https://www.oregonswimming.org/wzorlsc/UserFiles/Image/QuickUpload/referee-traing-record-10-2021_038954.pdf" TargetMode="External"/><Relationship Id="rId1" Type="http://schemas.openxmlformats.org/officeDocument/2006/relationships/slideLayout" Target="../slideLayouts/slideLayout2.xml"/><Relationship Id="rId4" Type="http://schemas.openxmlformats.org/officeDocument/2006/relationships/hyperlink" Target="https://www.usaswimming.org/docs/default-source/governance/governance-lsc-website/rules_policies/rulebooks/2024-rulebook.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university.usaswimming.org/landing?lmsCourseId=127&amp;_gl=1*2old55*_gcl_au*MTg3Njk3NjUyOS4xNzI3OTEzNjE3*_ga*NzQ2NTY0MzQ5LjE2NjQ0MTcwNDM.*_ga_LNWJH222PG*MTcyNzkxOTkyOS41LjEuMTcyNzkyMTg1MS4wLjAuMA.." TargetMode="External"/><Relationship Id="rId7" Type="http://schemas.openxmlformats.org/officeDocument/2006/relationships/hyperlink" Target="https://usaswimming.thecloudtutorialusers.com/main/articles/1711123366603" TargetMode="External"/><Relationship Id="rId2" Type="http://schemas.openxmlformats.org/officeDocument/2006/relationships/hyperlink" Target="hub.usaswimming.org/landing" TargetMode="External"/><Relationship Id="rId1" Type="http://schemas.openxmlformats.org/officeDocument/2006/relationships/slideLayout" Target="../slideLayouts/slideLayout2.xml"/><Relationship Id="rId6" Type="http://schemas.openxmlformats.org/officeDocument/2006/relationships/hyperlink" Target="https://www.usaswimming.org/officials/concussion-protocol-training" TargetMode="External"/><Relationship Id="rId5" Type="http://schemas.openxmlformats.org/officeDocument/2006/relationships/hyperlink" Target="https://www.usaswimming.org/resource-center/athlete-protection-training" TargetMode="External"/><Relationship Id="rId4" Type="http://schemas.openxmlformats.org/officeDocument/2006/relationships/hyperlink" Target="https://www.usaswimming.org/safe-sport/complete-a-background-check"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ebsitedevsa.blob.core.windows.net/sitefinity/docs/default-source/officialsdocuments/national-certification-and-evaluation/professional-official/professional-adminstrative-official-apr24.pdf" TargetMode="External"/><Relationship Id="rId2" Type="http://schemas.openxmlformats.org/officeDocument/2006/relationships/hyperlink" Target="https://www.oregonswimming.org/page/officials/traini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oregonswimming.org/page/officials/train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r>
              <a:rPr lang="en-US" dirty="0"/>
              <a:t>October 2025</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a:normAutofit/>
          </a:bodyPr>
          <a:lstStyle/>
          <a:p>
            <a:r>
              <a:rPr lang="en-US" dirty="0"/>
              <a:t>Train the Trainer</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2EE5-C677-4EF4-E491-9C5DC97E3039}"/>
              </a:ext>
            </a:extLst>
          </p:cNvPr>
          <p:cNvSpPr>
            <a:spLocks noGrp="1"/>
          </p:cNvSpPr>
          <p:nvPr>
            <p:ph type="title"/>
          </p:nvPr>
        </p:nvSpPr>
        <p:spPr/>
        <p:txBody>
          <a:bodyPr>
            <a:normAutofit fontScale="90000"/>
          </a:bodyPr>
          <a:lstStyle/>
          <a:p>
            <a:r>
              <a:rPr lang="en-US" dirty="0"/>
              <a:t>MAAPS (Minor Athlete Abuse Prevention Policy)</a:t>
            </a:r>
          </a:p>
        </p:txBody>
      </p:sp>
      <p:sp>
        <p:nvSpPr>
          <p:cNvPr id="3" name="Content Placeholder 2">
            <a:extLst>
              <a:ext uri="{FF2B5EF4-FFF2-40B4-BE49-F238E27FC236}">
                <a16:creationId xmlns:a16="http://schemas.microsoft.com/office/drawing/2014/main" id="{D9C41929-8BE2-A902-C897-E90C62F1EA6C}"/>
              </a:ext>
            </a:extLst>
          </p:cNvPr>
          <p:cNvSpPr>
            <a:spLocks noGrp="1"/>
          </p:cNvSpPr>
          <p:nvPr>
            <p:ph idx="1"/>
          </p:nvPr>
        </p:nvSpPr>
        <p:spPr/>
        <p:txBody>
          <a:bodyPr/>
          <a:lstStyle/>
          <a:p>
            <a:r>
              <a:rPr lang="en-US" dirty="0"/>
              <a:t>MAAPS governed by laws and is not optional.  MAAPS rules protect athletes – and you</a:t>
            </a:r>
          </a:p>
          <a:p>
            <a:r>
              <a:rPr lang="en-US" dirty="0"/>
              <a:t>MAAPS training and FAQs in USA Swimming websites.</a:t>
            </a:r>
          </a:p>
          <a:p>
            <a:r>
              <a:rPr lang="en-US" dirty="0"/>
              <a:t>Some basic rules for Officials</a:t>
            </a:r>
          </a:p>
          <a:p>
            <a:pPr lvl="1"/>
            <a:r>
              <a:rPr lang="en-US" dirty="0"/>
              <a:t>Official’s have restrooms separate from athletes.  Do not enter a locker room alone.</a:t>
            </a:r>
          </a:p>
          <a:p>
            <a:pPr lvl="1"/>
            <a:r>
              <a:rPr lang="en-US" dirty="0"/>
              <a:t>All 1:1 must be “observable and interruptible”; another adult always must be present.</a:t>
            </a:r>
          </a:p>
          <a:p>
            <a:pPr lvl="1"/>
            <a:r>
              <a:rPr lang="en-US" dirty="0"/>
              <a:t>Massages on athletes only by licensed professionals.</a:t>
            </a:r>
          </a:p>
          <a:p>
            <a:pPr lvl="1"/>
            <a:r>
              <a:rPr lang="en-US" dirty="0"/>
              <a:t>If you see something, say something! </a:t>
            </a:r>
          </a:p>
        </p:txBody>
      </p:sp>
    </p:spTree>
    <p:extLst>
      <p:ext uri="{BB962C8B-B14F-4D97-AF65-F5344CB8AC3E}">
        <p14:creationId xmlns:p14="http://schemas.microsoft.com/office/powerpoint/2010/main" val="312443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72DA-3E52-8DE6-1E87-FF21D0D918AD}"/>
              </a:ext>
            </a:extLst>
          </p:cNvPr>
          <p:cNvSpPr>
            <a:spLocks noGrp="1"/>
          </p:cNvSpPr>
          <p:nvPr>
            <p:ph type="title"/>
          </p:nvPr>
        </p:nvSpPr>
        <p:spPr/>
        <p:txBody>
          <a:bodyPr>
            <a:normAutofit fontScale="90000"/>
          </a:bodyPr>
          <a:lstStyle/>
          <a:p>
            <a:r>
              <a:rPr lang="en-US" dirty="0"/>
              <a:t>USA Swimming Officiating Standards</a:t>
            </a:r>
          </a:p>
        </p:txBody>
      </p:sp>
      <p:sp>
        <p:nvSpPr>
          <p:cNvPr id="3" name="Content Placeholder 2">
            <a:extLst>
              <a:ext uri="{FF2B5EF4-FFF2-40B4-BE49-F238E27FC236}">
                <a16:creationId xmlns:a16="http://schemas.microsoft.com/office/drawing/2014/main" id="{46E41F39-A992-CA0E-31BA-31A4E2BFD8BD}"/>
              </a:ext>
            </a:extLst>
          </p:cNvPr>
          <p:cNvSpPr>
            <a:spLocks noGrp="1"/>
          </p:cNvSpPr>
          <p:nvPr>
            <p:ph idx="1"/>
          </p:nvPr>
        </p:nvSpPr>
        <p:spPr/>
        <p:txBody>
          <a:bodyPr>
            <a:normAutofit fontScale="92500" lnSpcReduction="20000"/>
          </a:bodyPr>
          <a:lstStyle/>
          <a:p>
            <a:r>
              <a:rPr lang="en-US" dirty="0">
                <a:hlinkClick r:id="rId2"/>
              </a:rPr>
              <a:t>Certification Standards</a:t>
            </a:r>
            <a:endParaRPr lang="en-US" dirty="0"/>
          </a:p>
          <a:p>
            <a:r>
              <a:rPr lang="en-US" dirty="0"/>
              <a:t>The standards are being implemented expressly to facilitate the ability of </a:t>
            </a:r>
            <a:r>
              <a:rPr lang="en-US" u="sng" dirty="0"/>
              <a:t>officials to officiate in LSCs other than the one they received their certification</a:t>
            </a:r>
          </a:p>
          <a:p>
            <a:pPr lvl="1"/>
            <a:r>
              <a:rPr lang="en-US" dirty="0"/>
              <a:t>Ensure a </a:t>
            </a:r>
            <a:r>
              <a:rPr lang="en-US" u="sng" dirty="0"/>
              <a:t>clear and consistent knowledge of the rules</a:t>
            </a:r>
            <a:r>
              <a:rPr lang="en-US" dirty="0"/>
              <a:t>. </a:t>
            </a:r>
          </a:p>
          <a:p>
            <a:pPr lvl="1"/>
            <a:r>
              <a:rPr lang="en-US" dirty="0"/>
              <a:t>Provide sufficient time in training to assure familiarity with all levels of competition. </a:t>
            </a:r>
          </a:p>
          <a:p>
            <a:pPr lvl="1"/>
            <a:r>
              <a:rPr lang="en-US" dirty="0"/>
              <a:t>Provide opportunity to work on the deck and advance through the certification process. </a:t>
            </a:r>
          </a:p>
          <a:p>
            <a:pPr lvl="1"/>
            <a:r>
              <a:rPr lang="en-US" u="sng" dirty="0"/>
              <a:t>Allow automatic acceptance of officials’ certifications between all LSCs</a:t>
            </a:r>
            <a:r>
              <a:rPr lang="en-US" dirty="0"/>
              <a:t>. </a:t>
            </a:r>
          </a:p>
          <a:p>
            <a:pPr lvl="1"/>
            <a:r>
              <a:rPr lang="en-US" dirty="0"/>
              <a:t>Ensure professionalism and teamwork while in attendance at a swim event both on and off the deck</a:t>
            </a:r>
          </a:p>
          <a:p>
            <a:r>
              <a:rPr lang="en-US" dirty="0">
                <a:hlinkClick r:id="rId3"/>
              </a:rPr>
              <a:t>FAQ</a:t>
            </a: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45156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4786-58FA-DD80-4306-4C03D649844C}"/>
              </a:ext>
            </a:extLst>
          </p:cNvPr>
          <p:cNvSpPr>
            <a:spLocks noGrp="1"/>
          </p:cNvSpPr>
          <p:nvPr>
            <p:ph type="title"/>
          </p:nvPr>
        </p:nvSpPr>
        <p:spPr/>
        <p:txBody>
          <a:bodyPr/>
          <a:lstStyle/>
          <a:p>
            <a:r>
              <a:rPr lang="en-US" dirty="0"/>
              <a:t>S&amp;T - Before Deck Mentoring</a:t>
            </a:r>
          </a:p>
        </p:txBody>
      </p:sp>
      <p:sp>
        <p:nvSpPr>
          <p:cNvPr id="3" name="Content Placeholder 2">
            <a:extLst>
              <a:ext uri="{FF2B5EF4-FFF2-40B4-BE49-F238E27FC236}">
                <a16:creationId xmlns:a16="http://schemas.microsoft.com/office/drawing/2014/main" id="{1AB3019B-8C69-A73B-26DA-401AF9156714}"/>
              </a:ext>
            </a:extLst>
          </p:cNvPr>
          <p:cNvSpPr>
            <a:spLocks noGrp="1"/>
          </p:cNvSpPr>
          <p:nvPr>
            <p:ph idx="1"/>
          </p:nvPr>
        </p:nvSpPr>
        <p:spPr>
          <a:xfrm>
            <a:off x="1120000" y="1825625"/>
            <a:ext cx="10233800" cy="4743126"/>
          </a:xfrm>
        </p:spPr>
        <p:txBody>
          <a:bodyPr>
            <a:normAutofit fontScale="77500" lnSpcReduction="20000"/>
          </a:bodyPr>
          <a:lstStyle/>
          <a:p>
            <a:pPr marL="514350" indent="-514350">
              <a:buFont typeface="+mj-lt"/>
              <a:buAutoNum type="arabicPeriod"/>
            </a:pPr>
            <a:r>
              <a:rPr lang="en-US" dirty="0">
                <a:solidFill>
                  <a:schemeClr val="tx1"/>
                </a:solidFill>
                <a:latin typeface="Source Sans Pro" panose="020B0503030403020204" pitchFamily="34" charset="0"/>
              </a:rPr>
              <a:t>Setup a separate </a:t>
            </a:r>
            <a:r>
              <a:rPr lang="en-US" dirty="0">
                <a:solidFill>
                  <a:schemeClr val="tx1"/>
                </a:solidFill>
                <a:latin typeface="Source Sans Pro" panose="020B0503030403020204" pitchFamily="34" charset="0"/>
                <a:hlinkClick r:id="rId2"/>
              </a:rPr>
              <a:t>USA swimming account </a:t>
            </a:r>
            <a:r>
              <a:rPr lang="en-US" dirty="0">
                <a:solidFill>
                  <a:schemeClr val="tx1"/>
                </a:solidFill>
                <a:latin typeface="Source Sans Pro" panose="020B0503030403020204" pitchFamily="34" charset="0"/>
              </a:rPr>
              <a:t>for Officiating</a:t>
            </a:r>
          </a:p>
          <a:p>
            <a:pPr marL="514350" indent="-514350">
              <a:buFont typeface="+mj-lt"/>
              <a:buAutoNum type="arabicPeriod"/>
            </a:pPr>
            <a:r>
              <a:rPr lang="en-US" dirty="0">
                <a:solidFill>
                  <a:schemeClr val="tx1"/>
                </a:solidFill>
                <a:latin typeface="Source Sans Pro" panose="020B0503030403020204" pitchFamily="34" charset="0"/>
              </a:rPr>
              <a:t>USAS non-athlete registration (request unique </a:t>
            </a:r>
            <a:r>
              <a:rPr lang="en-US" dirty="0">
                <a:solidFill>
                  <a:schemeClr val="accent6">
                    <a:lumMod val="60000"/>
                    <a:lumOff val="40000"/>
                  </a:schemeClr>
                </a:solidFill>
                <a:latin typeface="Source Sans Pro" panose="020B0503030403020204" pitchFamily="34" charset="0"/>
              </a:rPr>
              <a:t>registration link </a:t>
            </a:r>
            <a:r>
              <a:rPr lang="en-US" dirty="0">
                <a:solidFill>
                  <a:schemeClr val="tx1"/>
                </a:solidFill>
                <a:latin typeface="Source Sans Pro" panose="020B0503030403020204" pitchFamily="34" charset="0"/>
              </a:rPr>
              <a:t>from your club)</a:t>
            </a:r>
          </a:p>
          <a:p>
            <a:pPr lvl="1"/>
            <a:r>
              <a:rPr lang="en-US" sz="2800" dirty="0">
                <a:solidFill>
                  <a:schemeClr val="tx1"/>
                </a:solidFill>
                <a:latin typeface="Source Sans Pro" panose="020B0503030403020204" pitchFamily="34" charset="0"/>
              </a:rPr>
              <a:t>Use legal name to help keep background check on track.</a:t>
            </a:r>
          </a:p>
          <a:p>
            <a:pPr lvl="1"/>
            <a:r>
              <a:rPr lang="en-US" sz="2800" dirty="0">
                <a:solidFill>
                  <a:schemeClr val="tx1"/>
                </a:solidFill>
                <a:latin typeface="Source Sans Pro" panose="020B0503030403020204" pitchFamily="34" charset="0"/>
              </a:rPr>
              <a:t>Choose official</a:t>
            </a:r>
          </a:p>
          <a:p>
            <a:pPr lvl="1"/>
            <a:r>
              <a:rPr lang="en-US" sz="2800" dirty="0">
                <a:solidFill>
                  <a:schemeClr val="tx1"/>
                </a:solidFill>
                <a:latin typeface="Source Sans Pro" panose="020B0503030403020204" pitchFamily="34" charset="0"/>
              </a:rPr>
              <a:t>Pay membership and select official</a:t>
            </a:r>
          </a:p>
          <a:p>
            <a:r>
              <a:rPr lang="en-US" b="0" i="0" dirty="0">
                <a:solidFill>
                  <a:schemeClr val="tx1"/>
                </a:solidFill>
                <a:effectLst/>
                <a:latin typeface="Source Sans Pro" panose="020B0503030403020204" pitchFamily="34" charset="0"/>
              </a:rPr>
              <a:t>Complete the </a:t>
            </a:r>
            <a:r>
              <a:rPr lang="en-US" b="0" i="0" u="none" strike="noStrike" dirty="0">
                <a:solidFill>
                  <a:srgbClr val="337AB7"/>
                </a:solidFill>
                <a:effectLst/>
                <a:latin typeface="Source Sans Pro" panose="020B0503030403020204" pitchFamily="34" charset="0"/>
                <a:hlinkClick r:id="rId3"/>
              </a:rPr>
              <a:t>Foundations of Officiating</a:t>
            </a:r>
            <a:r>
              <a:rPr lang="en-US" b="0" i="0" dirty="0">
                <a:solidFill>
                  <a:srgbClr val="333333"/>
                </a:solidFill>
                <a:effectLst/>
                <a:latin typeface="Source Sans Pro" panose="020B0503030403020204" pitchFamily="34" charset="0"/>
              </a:rPr>
              <a:t> </a:t>
            </a:r>
            <a:r>
              <a:rPr lang="en-US" b="0" i="0" dirty="0">
                <a:solidFill>
                  <a:schemeClr val="tx1"/>
                </a:solidFill>
                <a:effectLst/>
                <a:latin typeface="Source Sans Pro" panose="020B0503030403020204" pitchFamily="34" charset="0"/>
              </a:rPr>
              <a:t>and</a:t>
            </a:r>
            <a:r>
              <a:rPr lang="en-US" b="0" i="0" dirty="0">
                <a:solidFill>
                  <a:srgbClr val="333333"/>
                </a:solidFill>
                <a:effectLst/>
                <a:latin typeface="Source Sans Pro" panose="020B0503030403020204" pitchFamily="34" charset="0"/>
              </a:rPr>
              <a:t> </a:t>
            </a:r>
            <a:r>
              <a:rPr lang="en-US" b="0" i="0" u="none" strike="noStrike" dirty="0">
                <a:solidFill>
                  <a:srgbClr val="337AB7"/>
                </a:solidFill>
                <a:effectLst/>
                <a:latin typeface="Source Sans Pro" panose="020B0503030403020204" pitchFamily="34" charset="0"/>
                <a:hlinkClick r:id="rId4"/>
              </a:rPr>
              <a:t>Stroke &amp; Turn Certification</a:t>
            </a:r>
            <a:r>
              <a:rPr lang="en-US" b="0" i="0" dirty="0">
                <a:solidFill>
                  <a:srgbClr val="333333"/>
                </a:solidFill>
                <a:effectLst/>
                <a:latin typeface="Source Sans Pro" panose="020B0503030403020204" pitchFamily="34" charset="0"/>
              </a:rPr>
              <a:t> </a:t>
            </a:r>
            <a:r>
              <a:rPr lang="en-US" b="0" i="0" dirty="0">
                <a:solidFill>
                  <a:schemeClr val="tx1"/>
                </a:solidFill>
                <a:effectLst/>
                <a:latin typeface="Source Sans Pro" panose="020B0503030403020204" pitchFamily="34" charset="0"/>
              </a:rPr>
              <a:t>courses</a:t>
            </a:r>
            <a:r>
              <a:rPr lang="en-US" b="0" i="0" dirty="0">
                <a:solidFill>
                  <a:srgbClr val="333333"/>
                </a:solidFill>
                <a:effectLst/>
                <a:latin typeface="Source Sans Pro" panose="020B0503030403020204" pitchFamily="34" charset="0"/>
              </a:rPr>
              <a:t>.</a:t>
            </a:r>
          </a:p>
          <a:p>
            <a:pPr lvl="1"/>
            <a:r>
              <a:rPr lang="en-US" b="0" i="0" dirty="0">
                <a:solidFill>
                  <a:schemeClr val="tx1"/>
                </a:solidFill>
                <a:effectLst/>
                <a:latin typeface="Source Sans Pro" panose="020B0503030403020204" pitchFamily="34" charset="0"/>
              </a:rPr>
              <a:t>Stroke and Turn test (&gt;=80%) </a:t>
            </a:r>
          </a:p>
          <a:p>
            <a:r>
              <a:rPr lang="en-US" b="0" i="0" u="none" strike="noStrike" dirty="0">
                <a:solidFill>
                  <a:schemeClr val="accent6">
                    <a:lumMod val="60000"/>
                    <a:lumOff val="40000"/>
                  </a:schemeClr>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Complete a Level 2 Background Check</a:t>
            </a:r>
            <a:endParaRPr lang="en-US" b="0" i="0" dirty="0">
              <a:solidFill>
                <a:schemeClr val="accent6">
                  <a:lumMod val="60000"/>
                  <a:lumOff val="40000"/>
                </a:schemeClr>
              </a:solidFill>
              <a:effectLst/>
              <a:latin typeface="Source Sans Pro" panose="020B0503030403020204" pitchFamily="34" charset="0"/>
            </a:endParaRPr>
          </a:p>
          <a:p>
            <a:r>
              <a:rPr lang="en-US" b="0" i="0" u="none" strike="noStrike" dirty="0">
                <a:solidFill>
                  <a:schemeClr val="accent6">
                    <a:lumMod val="60000"/>
                    <a:lumOff val="40000"/>
                  </a:schemeClr>
                </a:solidFill>
                <a:effectLst/>
                <a:latin typeface="Source Sans Pro" panose="020B0503030403020204" pitchFamily="34" charset="0"/>
                <a:hlinkClick r:id="rId6">
                  <a:extLst>
                    <a:ext uri="{A12FA001-AC4F-418D-AE19-62706E023703}">
                      <ahyp:hlinkClr xmlns:ahyp="http://schemas.microsoft.com/office/drawing/2018/hyperlinkcolor" val="tx"/>
                    </a:ext>
                  </a:extLst>
                </a:hlinkClick>
              </a:rPr>
              <a:t>Complete Athlete Protection Training</a:t>
            </a:r>
            <a:endParaRPr lang="en-US" b="0" i="0" dirty="0">
              <a:solidFill>
                <a:schemeClr val="accent6">
                  <a:lumMod val="60000"/>
                  <a:lumOff val="40000"/>
                </a:schemeClr>
              </a:solidFill>
              <a:effectLst/>
              <a:latin typeface="Source Sans Pro" panose="020B0503030403020204" pitchFamily="34" charset="0"/>
            </a:endParaRPr>
          </a:p>
          <a:p>
            <a:r>
              <a:rPr lang="en-US" b="0" i="0" u="none" strike="noStrike" dirty="0">
                <a:solidFill>
                  <a:schemeClr val="accent6">
                    <a:lumMod val="60000"/>
                    <a:lumOff val="40000"/>
                  </a:schemeClr>
                </a:solidFill>
                <a:effectLst/>
                <a:latin typeface="Source Sans Pro" panose="020B0503030403020204" pitchFamily="34" charset="0"/>
                <a:hlinkClick r:id="rId7">
                  <a:extLst>
                    <a:ext uri="{A12FA001-AC4F-418D-AE19-62706E023703}">
                      <ahyp:hlinkClr xmlns:ahyp="http://schemas.microsoft.com/office/drawing/2018/hyperlinkcolor" val="tx"/>
                    </a:ext>
                  </a:extLst>
                </a:hlinkClick>
              </a:rPr>
              <a:t>Complete Concussion Protocol Training </a:t>
            </a:r>
            <a:endParaRPr lang="en-US" b="0" i="0" dirty="0">
              <a:solidFill>
                <a:schemeClr val="accent6">
                  <a:lumMod val="60000"/>
                  <a:lumOff val="40000"/>
                </a:schemeClr>
              </a:solidFill>
              <a:effectLst/>
              <a:latin typeface="Source Sans Pro" panose="020B0503030403020204" pitchFamily="34" charset="0"/>
            </a:endParaRPr>
          </a:p>
          <a:p>
            <a:r>
              <a:rPr lang="en-US" dirty="0">
                <a:solidFill>
                  <a:schemeClr val="tx1"/>
                </a:solidFill>
              </a:rPr>
              <a:t>Recommended apprentice to email </a:t>
            </a:r>
            <a:r>
              <a:rPr lang="en-US" dirty="0"/>
              <a:t>Meet Referee ahead of meet and identify themselves as a trainee at </a:t>
            </a:r>
            <a:r>
              <a:rPr lang="en-US" dirty="0" err="1"/>
              <a:t>signin</a:t>
            </a:r>
            <a:r>
              <a:rPr lang="en-US" dirty="0"/>
              <a:t>.</a:t>
            </a:r>
          </a:p>
          <a:p>
            <a:r>
              <a:rPr lang="en-US" dirty="0">
                <a:hlinkClick r:id="rId8"/>
              </a:rPr>
              <a:t>Instructions</a:t>
            </a:r>
            <a:r>
              <a:rPr lang="en-US" dirty="0"/>
              <a:t> on setting up a separate USA Swimming Account</a:t>
            </a:r>
          </a:p>
          <a:p>
            <a:pPr lvl="1"/>
            <a:r>
              <a:rPr lang="en-US" dirty="0"/>
              <a:t>Will say it is an unsafe link.</a:t>
            </a:r>
          </a:p>
          <a:p>
            <a:pPr marL="0" indent="0">
              <a:buNone/>
            </a:pPr>
            <a:endParaRPr lang="en-US" dirty="0"/>
          </a:p>
        </p:txBody>
      </p:sp>
    </p:spTree>
    <p:extLst>
      <p:ext uri="{BB962C8B-B14F-4D97-AF65-F5344CB8AC3E}">
        <p14:creationId xmlns:p14="http://schemas.microsoft.com/office/powerpoint/2010/main" val="258046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5AB33-D704-810F-3627-86E94908BFFE}"/>
              </a:ext>
            </a:extLst>
          </p:cNvPr>
          <p:cNvSpPr>
            <a:spLocks noGrp="1"/>
          </p:cNvSpPr>
          <p:nvPr>
            <p:ph type="title"/>
          </p:nvPr>
        </p:nvSpPr>
        <p:spPr/>
        <p:txBody>
          <a:bodyPr/>
          <a:lstStyle/>
          <a:p>
            <a:r>
              <a:rPr lang="en-US" dirty="0"/>
              <a:t>Junior S&amp;T Official – 16/17 year olds</a:t>
            </a:r>
          </a:p>
        </p:txBody>
      </p:sp>
      <p:sp>
        <p:nvSpPr>
          <p:cNvPr id="3" name="Content Placeholder 2">
            <a:extLst>
              <a:ext uri="{FF2B5EF4-FFF2-40B4-BE49-F238E27FC236}">
                <a16:creationId xmlns:a16="http://schemas.microsoft.com/office/drawing/2014/main" id="{28EF2D0C-E760-AD0C-6E6A-0266421B521B}"/>
              </a:ext>
            </a:extLst>
          </p:cNvPr>
          <p:cNvSpPr>
            <a:spLocks noGrp="1"/>
          </p:cNvSpPr>
          <p:nvPr>
            <p:ph idx="1"/>
          </p:nvPr>
        </p:nvSpPr>
        <p:spPr/>
        <p:txBody>
          <a:bodyPr/>
          <a:lstStyle/>
          <a:p>
            <a:r>
              <a:rPr lang="en-US" dirty="0"/>
              <a:t>LSC option</a:t>
            </a:r>
          </a:p>
          <a:p>
            <a:r>
              <a:rPr lang="en-US" dirty="0"/>
              <a:t>HOD proposal tomorrow</a:t>
            </a:r>
          </a:p>
          <a:p>
            <a:r>
              <a:rPr lang="en-US" dirty="0"/>
              <a:t>Only 12&amp;U sessions</a:t>
            </a:r>
          </a:p>
          <a:p>
            <a:r>
              <a:rPr lang="en-US" dirty="0"/>
              <a:t>Concussion training</a:t>
            </a:r>
          </a:p>
          <a:p>
            <a:r>
              <a:rPr lang="en-US" dirty="0"/>
              <a:t>Athlete APT</a:t>
            </a:r>
          </a:p>
          <a:p>
            <a:r>
              <a:rPr lang="en-US" dirty="0"/>
              <a:t>Age up to 18 – need to meet adult requirements</a:t>
            </a:r>
          </a:p>
          <a:p>
            <a:pPr lvl="1"/>
            <a:r>
              <a:rPr lang="en-US" dirty="0"/>
              <a:t>Background checks</a:t>
            </a:r>
          </a:p>
          <a:p>
            <a:pPr lvl="1"/>
            <a:r>
              <a:rPr lang="en-US" dirty="0"/>
              <a:t>Adult APT</a:t>
            </a:r>
          </a:p>
          <a:p>
            <a:endParaRPr lang="en-US" dirty="0"/>
          </a:p>
          <a:p>
            <a:endParaRPr lang="en-US" dirty="0"/>
          </a:p>
        </p:txBody>
      </p:sp>
    </p:spTree>
    <p:extLst>
      <p:ext uri="{BB962C8B-B14F-4D97-AF65-F5344CB8AC3E}">
        <p14:creationId xmlns:p14="http://schemas.microsoft.com/office/powerpoint/2010/main" val="1914744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116A0-B140-58F9-8D98-C834CB322BC2}"/>
              </a:ext>
            </a:extLst>
          </p:cNvPr>
          <p:cNvSpPr>
            <a:spLocks noGrp="1"/>
          </p:cNvSpPr>
          <p:nvPr>
            <p:ph type="title"/>
          </p:nvPr>
        </p:nvSpPr>
        <p:spPr>
          <a:xfrm>
            <a:off x="699655" y="-86794"/>
            <a:ext cx="10515600" cy="1325563"/>
          </a:xfrm>
        </p:spPr>
        <p:txBody>
          <a:bodyPr/>
          <a:lstStyle/>
          <a:p>
            <a:r>
              <a:rPr lang="en-US" dirty="0"/>
              <a:t>S&amp;T Deck Mentoring </a:t>
            </a:r>
          </a:p>
        </p:txBody>
      </p:sp>
      <p:sp>
        <p:nvSpPr>
          <p:cNvPr id="3" name="Content Placeholder 2">
            <a:extLst>
              <a:ext uri="{FF2B5EF4-FFF2-40B4-BE49-F238E27FC236}">
                <a16:creationId xmlns:a16="http://schemas.microsoft.com/office/drawing/2014/main" id="{D61BDC93-6039-C1D5-9155-90797AF6A91F}"/>
              </a:ext>
            </a:extLst>
          </p:cNvPr>
          <p:cNvSpPr>
            <a:spLocks noGrp="1"/>
          </p:cNvSpPr>
          <p:nvPr>
            <p:ph idx="1"/>
          </p:nvPr>
        </p:nvSpPr>
        <p:spPr>
          <a:xfrm>
            <a:off x="699655" y="994353"/>
            <a:ext cx="5975465" cy="4351338"/>
          </a:xfrm>
        </p:spPr>
        <p:txBody>
          <a:bodyPr>
            <a:normAutofit fontScale="70000" lnSpcReduction="20000"/>
          </a:bodyPr>
          <a:lstStyle/>
          <a:p>
            <a:r>
              <a:rPr lang="en-US" dirty="0">
                <a:hlinkClick r:id="rId2"/>
              </a:rPr>
              <a:t>S&amp;T Training Log</a:t>
            </a:r>
            <a:endParaRPr lang="en-US" dirty="0"/>
          </a:p>
          <a:p>
            <a:r>
              <a:rPr lang="en-US" dirty="0"/>
              <a:t>Official must demonstrate knowledge of the rules and the performance requirements.</a:t>
            </a:r>
          </a:p>
          <a:p>
            <a:r>
              <a:rPr lang="en-US" dirty="0"/>
              <a:t>Apprentice can choose to do additional sessions.</a:t>
            </a:r>
          </a:p>
          <a:p>
            <a:pPr lvl="1"/>
            <a:r>
              <a:rPr lang="en-US" dirty="0"/>
              <a:t>Email: Area Official’s chair, cc: OC, apprentice, MR</a:t>
            </a:r>
          </a:p>
          <a:p>
            <a:pPr lvl="1"/>
            <a:r>
              <a:rPr lang="en-US" dirty="0"/>
              <a:t>MR ensure that the email occurs.</a:t>
            </a:r>
          </a:p>
          <a:p>
            <a:r>
              <a:rPr lang="en-US" dirty="0"/>
              <a:t>An Action Plan is individualized based on the apprentices needs and provided within 2 weeks of submission of certification record to the Area Officials Chair.   </a:t>
            </a:r>
          </a:p>
          <a:p>
            <a:r>
              <a:rPr lang="en-US" dirty="0"/>
              <a:t>Area Officials Chair may request more information from Trainers.</a:t>
            </a:r>
          </a:p>
          <a:p>
            <a:pPr lvl="1"/>
            <a:r>
              <a:rPr lang="en-US" dirty="0"/>
              <a:t>If someone is not progressing, it might make sense to give the AOC a heads up and thoughts on what would be helpful as an action plan for the Apprentice Official.</a:t>
            </a:r>
          </a:p>
          <a:p>
            <a:endParaRPr lang="en-US" dirty="0"/>
          </a:p>
        </p:txBody>
      </p:sp>
      <p:pic>
        <p:nvPicPr>
          <p:cNvPr id="16" name="Picture 15">
            <a:extLst>
              <a:ext uri="{FF2B5EF4-FFF2-40B4-BE49-F238E27FC236}">
                <a16:creationId xmlns:a16="http://schemas.microsoft.com/office/drawing/2014/main" id="{3F8A8019-72E6-8955-BB7A-97E6540FB7F3}"/>
              </a:ext>
            </a:extLst>
          </p:cNvPr>
          <p:cNvPicPr>
            <a:picLocks noChangeAspect="1"/>
          </p:cNvPicPr>
          <p:nvPr/>
        </p:nvPicPr>
        <p:blipFill>
          <a:blip r:embed="rId3"/>
          <a:stretch>
            <a:fillRect/>
          </a:stretch>
        </p:blipFill>
        <p:spPr>
          <a:xfrm>
            <a:off x="6935226" y="828098"/>
            <a:ext cx="4736258" cy="5937538"/>
          </a:xfrm>
          <a:prstGeom prst="rect">
            <a:avLst/>
          </a:prstGeom>
        </p:spPr>
      </p:pic>
    </p:spTree>
    <p:extLst>
      <p:ext uri="{BB962C8B-B14F-4D97-AF65-F5344CB8AC3E}">
        <p14:creationId xmlns:p14="http://schemas.microsoft.com/office/powerpoint/2010/main" val="1104202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AAFFD-76DE-B9D0-8B86-0B865E2BCF15}"/>
              </a:ext>
            </a:extLst>
          </p:cNvPr>
          <p:cNvSpPr>
            <a:spLocks noGrp="1"/>
          </p:cNvSpPr>
          <p:nvPr>
            <p:ph type="title"/>
          </p:nvPr>
        </p:nvSpPr>
        <p:spPr/>
        <p:txBody>
          <a:bodyPr/>
          <a:lstStyle/>
          <a:p>
            <a:r>
              <a:rPr lang="en-US" dirty="0"/>
              <a:t>S&amp;T Deck Mentoring</a:t>
            </a:r>
          </a:p>
        </p:txBody>
      </p:sp>
      <p:pic>
        <p:nvPicPr>
          <p:cNvPr id="4" name="Picture 3">
            <a:extLst>
              <a:ext uri="{FF2B5EF4-FFF2-40B4-BE49-F238E27FC236}">
                <a16:creationId xmlns:a16="http://schemas.microsoft.com/office/drawing/2014/main" id="{B9B6A554-C1B0-916F-5D54-5DA40567FE2A}"/>
              </a:ext>
            </a:extLst>
          </p:cNvPr>
          <p:cNvPicPr>
            <a:picLocks noChangeAspect="1"/>
          </p:cNvPicPr>
          <p:nvPr/>
        </p:nvPicPr>
        <p:blipFill>
          <a:blip r:embed="rId2"/>
          <a:stretch>
            <a:fillRect/>
          </a:stretch>
        </p:blipFill>
        <p:spPr>
          <a:xfrm>
            <a:off x="838200" y="1818703"/>
            <a:ext cx="9676333" cy="4420053"/>
          </a:xfrm>
          <a:prstGeom prst="rect">
            <a:avLst/>
          </a:prstGeom>
        </p:spPr>
      </p:pic>
    </p:spTree>
    <p:extLst>
      <p:ext uri="{BB962C8B-B14F-4D97-AF65-F5344CB8AC3E}">
        <p14:creationId xmlns:p14="http://schemas.microsoft.com/office/powerpoint/2010/main" val="2885183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67A5-31F2-B1AD-AD41-8A3A56675F33}"/>
              </a:ext>
            </a:extLst>
          </p:cNvPr>
          <p:cNvSpPr>
            <a:spLocks noGrp="1"/>
          </p:cNvSpPr>
          <p:nvPr>
            <p:ph type="title"/>
          </p:nvPr>
        </p:nvSpPr>
        <p:spPr/>
        <p:txBody>
          <a:bodyPr/>
          <a:lstStyle/>
          <a:p>
            <a:r>
              <a:rPr lang="en-US" dirty="0"/>
              <a:t>S&amp;T Deck Mentoring</a:t>
            </a:r>
          </a:p>
        </p:txBody>
      </p:sp>
      <p:pic>
        <p:nvPicPr>
          <p:cNvPr id="11" name="Picture 10">
            <a:extLst>
              <a:ext uri="{FF2B5EF4-FFF2-40B4-BE49-F238E27FC236}">
                <a16:creationId xmlns:a16="http://schemas.microsoft.com/office/drawing/2014/main" id="{F257E2A1-9DC2-8ECB-C177-8723AB79FAA5}"/>
              </a:ext>
            </a:extLst>
          </p:cNvPr>
          <p:cNvPicPr>
            <a:picLocks noChangeAspect="1"/>
          </p:cNvPicPr>
          <p:nvPr/>
        </p:nvPicPr>
        <p:blipFill>
          <a:blip r:embed="rId2"/>
          <a:stretch>
            <a:fillRect/>
          </a:stretch>
        </p:blipFill>
        <p:spPr>
          <a:xfrm>
            <a:off x="721618" y="2734056"/>
            <a:ext cx="7718294" cy="3939545"/>
          </a:xfrm>
          <a:prstGeom prst="rect">
            <a:avLst/>
          </a:prstGeom>
        </p:spPr>
      </p:pic>
      <p:sp>
        <p:nvSpPr>
          <p:cNvPr id="4" name="TextBox 3">
            <a:extLst>
              <a:ext uri="{FF2B5EF4-FFF2-40B4-BE49-F238E27FC236}">
                <a16:creationId xmlns:a16="http://schemas.microsoft.com/office/drawing/2014/main" id="{867964D3-C30A-7996-75F7-7943D088AAF5}"/>
              </a:ext>
            </a:extLst>
          </p:cNvPr>
          <p:cNvSpPr txBox="1"/>
          <p:nvPr/>
        </p:nvSpPr>
        <p:spPr>
          <a:xfrm>
            <a:off x="838200" y="1508760"/>
            <a:ext cx="10715369" cy="923330"/>
          </a:xfrm>
          <a:prstGeom prst="rect">
            <a:avLst/>
          </a:prstGeom>
          <a:noFill/>
        </p:spPr>
        <p:txBody>
          <a:bodyPr wrap="none" rtlCol="0">
            <a:spAutoFit/>
          </a:bodyPr>
          <a:lstStyle/>
          <a:p>
            <a:r>
              <a:rPr lang="en-US" dirty="0"/>
              <a:t>Each session is an evaluation as well as a training session</a:t>
            </a:r>
          </a:p>
          <a:p>
            <a:r>
              <a:rPr lang="en-US" dirty="0"/>
              <a:t>Y-Yes:  </a:t>
            </a:r>
            <a:r>
              <a:rPr lang="en-US" b="1" dirty="0">
                <a:solidFill>
                  <a:srgbClr val="00B050"/>
                </a:solidFill>
              </a:rPr>
              <a:t>Official is ready to be on deck without additional training sessions</a:t>
            </a:r>
          </a:p>
          <a:p>
            <a:r>
              <a:rPr lang="en-US" dirty="0"/>
              <a:t>It is OK for Trainees to do extra sessions.  Work with Trainee on each session together to determine progression.</a:t>
            </a:r>
          </a:p>
        </p:txBody>
      </p:sp>
    </p:spTree>
    <p:extLst>
      <p:ext uri="{BB962C8B-B14F-4D97-AF65-F5344CB8AC3E}">
        <p14:creationId xmlns:p14="http://schemas.microsoft.com/office/powerpoint/2010/main" val="390972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2B8D-2A1A-3106-7181-E560754233B3}"/>
              </a:ext>
            </a:extLst>
          </p:cNvPr>
          <p:cNvSpPr>
            <a:spLocks noGrp="1"/>
          </p:cNvSpPr>
          <p:nvPr>
            <p:ph type="title"/>
          </p:nvPr>
        </p:nvSpPr>
        <p:spPr/>
        <p:txBody>
          <a:bodyPr/>
          <a:lstStyle/>
          <a:p>
            <a:r>
              <a:rPr lang="en-US" dirty="0"/>
              <a:t>S&amp;T Deck Mentoring</a:t>
            </a:r>
          </a:p>
        </p:txBody>
      </p:sp>
      <p:pic>
        <p:nvPicPr>
          <p:cNvPr id="14" name="Picture 13">
            <a:extLst>
              <a:ext uri="{FF2B5EF4-FFF2-40B4-BE49-F238E27FC236}">
                <a16:creationId xmlns:a16="http://schemas.microsoft.com/office/drawing/2014/main" id="{B084BDE0-F288-3EC7-F6C0-A40A5F449CF2}"/>
              </a:ext>
            </a:extLst>
          </p:cNvPr>
          <p:cNvPicPr>
            <a:picLocks noChangeAspect="1"/>
          </p:cNvPicPr>
          <p:nvPr/>
        </p:nvPicPr>
        <p:blipFill>
          <a:blip r:embed="rId2"/>
          <a:stretch>
            <a:fillRect/>
          </a:stretch>
        </p:blipFill>
        <p:spPr>
          <a:xfrm>
            <a:off x="838200" y="2970848"/>
            <a:ext cx="9526302" cy="2085784"/>
          </a:xfrm>
          <a:prstGeom prst="rect">
            <a:avLst/>
          </a:prstGeom>
        </p:spPr>
      </p:pic>
      <p:sp>
        <p:nvSpPr>
          <p:cNvPr id="4" name="TextBox 3">
            <a:extLst>
              <a:ext uri="{FF2B5EF4-FFF2-40B4-BE49-F238E27FC236}">
                <a16:creationId xmlns:a16="http://schemas.microsoft.com/office/drawing/2014/main" id="{E753D66D-3C9F-93EA-1C01-255B9D38B795}"/>
              </a:ext>
            </a:extLst>
          </p:cNvPr>
          <p:cNvSpPr txBox="1"/>
          <p:nvPr/>
        </p:nvSpPr>
        <p:spPr>
          <a:xfrm>
            <a:off x="749808" y="2075688"/>
            <a:ext cx="2589170" cy="369332"/>
          </a:xfrm>
          <a:prstGeom prst="rect">
            <a:avLst/>
          </a:prstGeom>
          <a:noFill/>
        </p:spPr>
        <p:txBody>
          <a:bodyPr wrap="none" rtlCol="0">
            <a:spAutoFit/>
          </a:bodyPr>
          <a:lstStyle/>
          <a:p>
            <a:r>
              <a:rPr lang="en-US" dirty="0"/>
              <a:t>Print Name not signature</a:t>
            </a:r>
          </a:p>
        </p:txBody>
      </p:sp>
    </p:spTree>
    <p:extLst>
      <p:ext uri="{BB962C8B-B14F-4D97-AF65-F5344CB8AC3E}">
        <p14:creationId xmlns:p14="http://schemas.microsoft.com/office/powerpoint/2010/main" val="2616333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B8DD-7022-C18A-E63F-07415BB3CAA7}"/>
              </a:ext>
            </a:extLst>
          </p:cNvPr>
          <p:cNvSpPr>
            <a:spLocks noGrp="1"/>
          </p:cNvSpPr>
          <p:nvPr>
            <p:ph type="title"/>
          </p:nvPr>
        </p:nvSpPr>
        <p:spPr/>
        <p:txBody>
          <a:bodyPr>
            <a:normAutofit fontScale="90000"/>
          </a:bodyPr>
          <a:lstStyle/>
          <a:p>
            <a:r>
              <a:rPr lang="en-US" dirty="0"/>
              <a:t>S&amp;T Deck Mentoring – Best Practices</a:t>
            </a:r>
          </a:p>
        </p:txBody>
      </p:sp>
      <p:sp>
        <p:nvSpPr>
          <p:cNvPr id="3" name="Content Placeholder 2">
            <a:extLst>
              <a:ext uri="{FF2B5EF4-FFF2-40B4-BE49-F238E27FC236}">
                <a16:creationId xmlns:a16="http://schemas.microsoft.com/office/drawing/2014/main" id="{04FFB39A-3AA9-BF50-D8B1-BF8BB337D3D1}"/>
              </a:ext>
            </a:extLst>
          </p:cNvPr>
          <p:cNvSpPr>
            <a:spLocks noGrp="1"/>
          </p:cNvSpPr>
          <p:nvPr>
            <p:ph idx="1"/>
          </p:nvPr>
        </p:nvSpPr>
        <p:spPr/>
        <p:txBody>
          <a:bodyPr>
            <a:normAutofit fontScale="70000" lnSpcReduction="20000"/>
          </a:bodyPr>
          <a:lstStyle/>
          <a:p>
            <a:r>
              <a:rPr lang="en-US" dirty="0"/>
              <a:t>Oregon Reference Material - </a:t>
            </a:r>
            <a:r>
              <a:rPr lang="en-US" dirty="0">
                <a:hlinkClick r:id="rId2"/>
              </a:rPr>
              <a:t>S&amp;T Log</a:t>
            </a:r>
            <a:endParaRPr lang="en-US" dirty="0"/>
          </a:p>
          <a:p>
            <a:pPr lvl="1"/>
            <a:r>
              <a:rPr lang="en-US" dirty="0"/>
              <a:t>Relay exchanges every opportunity</a:t>
            </a:r>
          </a:p>
          <a:p>
            <a:pPr lvl="1"/>
            <a:r>
              <a:rPr lang="en-US" dirty="0"/>
              <a:t>Different Levels of Swimmers</a:t>
            </a:r>
          </a:p>
          <a:p>
            <a:pPr lvl="2"/>
            <a:r>
              <a:rPr lang="en-US" dirty="0"/>
              <a:t>A swimmers</a:t>
            </a:r>
          </a:p>
          <a:p>
            <a:pPr lvl="2"/>
            <a:r>
              <a:rPr lang="en-US" dirty="0"/>
              <a:t>B swimmers</a:t>
            </a:r>
          </a:p>
          <a:p>
            <a:pPr lvl="2"/>
            <a:r>
              <a:rPr lang="en-US" dirty="0"/>
              <a:t>C swimmers</a:t>
            </a:r>
          </a:p>
          <a:p>
            <a:pPr lvl="1"/>
            <a:r>
              <a:rPr lang="en-US" dirty="0"/>
              <a:t>Different age groups</a:t>
            </a:r>
          </a:p>
          <a:p>
            <a:pPr lvl="2"/>
            <a:r>
              <a:rPr lang="en-US" dirty="0"/>
              <a:t>10&amp;U</a:t>
            </a:r>
          </a:p>
          <a:p>
            <a:pPr lvl="2"/>
            <a:r>
              <a:rPr lang="en-US" dirty="0"/>
              <a:t>11-14</a:t>
            </a:r>
          </a:p>
          <a:p>
            <a:pPr lvl="2"/>
            <a:r>
              <a:rPr lang="en-US" dirty="0"/>
              <a:t>13&amp;O</a:t>
            </a:r>
          </a:p>
          <a:p>
            <a:pPr lvl="1"/>
            <a:r>
              <a:rPr lang="en-US" dirty="0"/>
              <a:t>Multiple different trainers</a:t>
            </a:r>
          </a:p>
          <a:p>
            <a:pPr lvl="1"/>
            <a:r>
              <a:rPr lang="en-US" dirty="0"/>
              <a:t>Multiple different pools</a:t>
            </a:r>
          </a:p>
          <a:p>
            <a:r>
              <a:rPr lang="en-US" dirty="0"/>
              <a:t>Apprentice read S&amp;T rules before each session</a:t>
            </a:r>
          </a:p>
          <a:p>
            <a:r>
              <a:rPr lang="en-US" dirty="0"/>
              <a:t>Apprentice fill out DQ slips.  Trainer prints their name.</a:t>
            </a:r>
          </a:p>
          <a:p>
            <a:r>
              <a:rPr lang="en-US" dirty="0"/>
              <a:t>Bottom line:  Apprentice official must demonstrate knowledge even if they don’t have these experiences.</a:t>
            </a:r>
          </a:p>
        </p:txBody>
      </p:sp>
    </p:spTree>
    <p:extLst>
      <p:ext uri="{BB962C8B-B14F-4D97-AF65-F5344CB8AC3E}">
        <p14:creationId xmlns:p14="http://schemas.microsoft.com/office/powerpoint/2010/main" val="243122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C520-2FBE-03D1-45DC-2D4D195BD735}"/>
              </a:ext>
            </a:extLst>
          </p:cNvPr>
          <p:cNvSpPr>
            <a:spLocks noGrp="1"/>
          </p:cNvSpPr>
          <p:nvPr>
            <p:ph type="title"/>
          </p:nvPr>
        </p:nvSpPr>
        <p:spPr/>
        <p:txBody>
          <a:bodyPr>
            <a:normAutofit fontScale="90000"/>
          </a:bodyPr>
          <a:lstStyle/>
          <a:p>
            <a:r>
              <a:rPr lang="en-US" dirty="0"/>
              <a:t>S&amp;T Deck Mentoring – Before Session</a:t>
            </a:r>
          </a:p>
        </p:txBody>
      </p:sp>
      <p:sp>
        <p:nvSpPr>
          <p:cNvPr id="3" name="Content Placeholder 2">
            <a:extLst>
              <a:ext uri="{FF2B5EF4-FFF2-40B4-BE49-F238E27FC236}">
                <a16:creationId xmlns:a16="http://schemas.microsoft.com/office/drawing/2014/main" id="{07AC368A-4761-D721-158A-8D3464FF850A}"/>
              </a:ext>
            </a:extLst>
          </p:cNvPr>
          <p:cNvSpPr>
            <a:spLocks noGrp="1"/>
          </p:cNvSpPr>
          <p:nvPr>
            <p:ph idx="1"/>
          </p:nvPr>
        </p:nvSpPr>
        <p:spPr/>
        <p:txBody>
          <a:bodyPr>
            <a:normAutofit lnSpcReduction="10000"/>
          </a:bodyPr>
          <a:lstStyle/>
          <a:p>
            <a:r>
              <a:rPr lang="en-US" dirty="0"/>
              <a:t>Sit down with S&amp;T trainee and understand</a:t>
            </a:r>
          </a:p>
          <a:p>
            <a:pPr lvl="1"/>
            <a:r>
              <a:rPr lang="en-US" dirty="0"/>
              <a:t>What would they like to focus on and get out of this session?</a:t>
            </a:r>
          </a:p>
          <a:p>
            <a:pPr lvl="1"/>
            <a:r>
              <a:rPr lang="en-US" dirty="0"/>
              <a:t>Any questions?</a:t>
            </a:r>
          </a:p>
          <a:p>
            <a:pPr lvl="1"/>
            <a:r>
              <a:rPr lang="en-US" dirty="0"/>
              <a:t>Assess together where the trainee is in their training progression.</a:t>
            </a:r>
          </a:p>
          <a:p>
            <a:pPr lvl="1"/>
            <a:r>
              <a:rPr lang="en-US" dirty="0"/>
              <a:t>Review training log</a:t>
            </a:r>
          </a:p>
          <a:p>
            <a:pPr lvl="1"/>
            <a:r>
              <a:rPr lang="en-US" dirty="0"/>
              <a:t>How would they like the training on deck to proceed.</a:t>
            </a:r>
          </a:p>
          <a:p>
            <a:pPr lvl="2"/>
            <a:r>
              <a:rPr lang="en-US" dirty="0"/>
              <a:t>Newer officials may want to have you describe the rules</a:t>
            </a:r>
          </a:p>
          <a:p>
            <a:pPr lvl="2"/>
            <a:r>
              <a:rPr lang="en-US" dirty="0"/>
              <a:t>More experienced trainees may want you to ask them questions and have them explain the rules.</a:t>
            </a:r>
          </a:p>
          <a:p>
            <a:pPr lvl="2"/>
            <a:r>
              <a:rPr lang="en-US" dirty="0"/>
              <a:t>The most experienced apprentice may just want to talk to you about the rules with no prompting</a:t>
            </a:r>
          </a:p>
          <a:p>
            <a:pPr lvl="2"/>
            <a:r>
              <a:rPr lang="en-US" dirty="0"/>
              <a:t>Who will be raising their hand.</a:t>
            </a:r>
          </a:p>
          <a:p>
            <a:pPr lvl="1"/>
            <a:r>
              <a:rPr lang="en-US" dirty="0"/>
              <a:t>“We’ve all been there”</a:t>
            </a:r>
          </a:p>
        </p:txBody>
      </p:sp>
    </p:spTree>
    <p:extLst>
      <p:ext uri="{BB962C8B-B14F-4D97-AF65-F5344CB8AC3E}">
        <p14:creationId xmlns:p14="http://schemas.microsoft.com/office/powerpoint/2010/main" val="223370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868C-09D0-5C8E-4AC0-8881D313894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AB7B53A-29C0-569A-083F-F42728265A70}"/>
              </a:ext>
            </a:extLst>
          </p:cNvPr>
          <p:cNvSpPr>
            <a:spLocks noGrp="1"/>
          </p:cNvSpPr>
          <p:nvPr>
            <p:ph idx="1"/>
          </p:nvPr>
        </p:nvSpPr>
        <p:spPr/>
        <p:txBody>
          <a:bodyPr/>
          <a:lstStyle/>
          <a:p>
            <a:r>
              <a:rPr lang="en-US" dirty="0"/>
              <a:t>OSI Swimming officiating  </a:t>
            </a:r>
          </a:p>
          <a:p>
            <a:r>
              <a:rPr lang="en-US" dirty="0"/>
              <a:t>Trainer Role and Responsibilities</a:t>
            </a:r>
          </a:p>
          <a:p>
            <a:r>
              <a:rPr lang="en-US" dirty="0"/>
              <a:t>USA Swimming Training Summary – </a:t>
            </a:r>
          </a:p>
          <a:p>
            <a:pPr lvl="1"/>
            <a:r>
              <a:rPr lang="en-US" dirty="0"/>
              <a:t>S&amp;T</a:t>
            </a:r>
          </a:p>
          <a:p>
            <a:pPr lvl="1"/>
            <a:r>
              <a:rPr lang="en-US" dirty="0"/>
              <a:t>Starter </a:t>
            </a:r>
          </a:p>
          <a:p>
            <a:pPr lvl="1"/>
            <a:r>
              <a:rPr lang="en-US" dirty="0"/>
              <a:t>Deck Ref</a:t>
            </a:r>
          </a:p>
          <a:p>
            <a:pPr lvl="1"/>
            <a:r>
              <a:rPr lang="en-US" dirty="0"/>
              <a:t>Administrative Official</a:t>
            </a:r>
          </a:p>
          <a:p>
            <a:endParaRPr lang="en-US" dirty="0"/>
          </a:p>
        </p:txBody>
      </p:sp>
    </p:spTree>
    <p:extLst>
      <p:ext uri="{BB962C8B-B14F-4D97-AF65-F5344CB8AC3E}">
        <p14:creationId xmlns:p14="http://schemas.microsoft.com/office/powerpoint/2010/main" val="589058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4352-6149-E0C8-3E71-A5721B1C329B}"/>
              </a:ext>
            </a:extLst>
          </p:cNvPr>
          <p:cNvSpPr>
            <a:spLocks noGrp="1"/>
          </p:cNvSpPr>
          <p:nvPr>
            <p:ph type="title"/>
          </p:nvPr>
        </p:nvSpPr>
        <p:spPr/>
        <p:txBody>
          <a:bodyPr>
            <a:noAutofit/>
          </a:bodyPr>
          <a:lstStyle/>
          <a:p>
            <a:r>
              <a:rPr lang="en-US" sz="4400" dirty="0"/>
              <a:t>S&amp;T  Deck Mentoring – During the Session</a:t>
            </a:r>
          </a:p>
        </p:txBody>
      </p:sp>
      <p:sp>
        <p:nvSpPr>
          <p:cNvPr id="3" name="Content Placeholder 2">
            <a:extLst>
              <a:ext uri="{FF2B5EF4-FFF2-40B4-BE49-F238E27FC236}">
                <a16:creationId xmlns:a16="http://schemas.microsoft.com/office/drawing/2014/main" id="{12E66825-44B0-411D-DA15-F19F4F5581BD}"/>
              </a:ext>
            </a:extLst>
          </p:cNvPr>
          <p:cNvSpPr>
            <a:spLocks noGrp="1"/>
          </p:cNvSpPr>
          <p:nvPr>
            <p:ph idx="1"/>
          </p:nvPr>
        </p:nvSpPr>
        <p:spPr/>
        <p:txBody>
          <a:bodyPr>
            <a:normAutofit fontScale="62500" lnSpcReduction="20000"/>
          </a:bodyPr>
          <a:lstStyle/>
          <a:p>
            <a:r>
              <a:rPr lang="en-US" dirty="0"/>
              <a:t>Newer trainee:  </a:t>
            </a:r>
          </a:p>
          <a:p>
            <a:pPr lvl="1"/>
            <a:r>
              <a:rPr lang="en-US" dirty="0"/>
              <a:t>Break down the rules into small pieces and focus on only one piece at a time.</a:t>
            </a:r>
          </a:p>
          <a:p>
            <a:pPr lvl="1"/>
            <a:r>
              <a:rPr lang="en-US" dirty="0"/>
              <a:t>Describe what rule(s) you are thinking about as the swimmer approaches.</a:t>
            </a:r>
          </a:p>
          <a:p>
            <a:pPr lvl="1"/>
            <a:r>
              <a:rPr lang="en-US" dirty="0"/>
              <a:t>Describe what you observed</a:t>
            </a:r>
          </a:p>
          <a:p>
            <a:pPr lvl="1"/>
            <a:r>
              <a:rPr lang="en-US" dirty="0"/>
              <a:t>Protocol and position on deck</a:t>
            </a:r>
          </a:p>
          <a:p>
            <a:r>
              <a:rPr lang="en-US" dirty="0"/>
              <a:t>Experienced trainee:</a:t>
            </a:r>
          </a:p>
          <a:p>
            <a:pPr lvl="1"/>
            <a:r>
              <a:rPr lang="en-US" dirty="0"/>
              <a:t>Ask what rule(s) the trainee is thinking about as the swimmer approaches.</a:t>
            </a:r>
          </a:p>
          <a:p>
            <a:pPr lvl="1"/>
            <a:r>
              <a:rPr lang="en-US" dirty="0"/>
              <a:t>Gently insert additional considerations</a:t>
            </a:r>
          </a:p>
          <a:p>
            <a:pPr lvl="1"/>
            <a:r>
              <a:rPr lang="en-US" dirty="0"/>
              <a:t>Apprentice can raise hand but the mentor needs to see the violation.  Apprentice officials can’t make calls.</a:t>
            </a:r>
          </a:p>
          <a:p>
            <a:pPr lvl="1"/>
            <a:r>
              <a:rPr lang="en-US" dirty="0"/>
              <a:t>Provide feedback to apprentice based on observations.</a:t>
            </a:r>
          </a:p>
          <a:p>
            <a:r>
              <a:rPr lang="en-US" dirty="0"/>
              <a:t>Most advanced (rarely):</a:t>
            </a:r>
          </a:p>
          <a:p>
            <a:pPr lvl="1"/>
            <a:r>
              <a:rPr lang="en-US" dirty="0"/>
              <a:t>Progressively have the trainee go through a stroke briefing with limited prompting.</a:t>
            </a:r>
          </a:p>
          <a:p>
            <a:pPr lvl="1"/>
            <a:r>
              <a:rPr lang="en-US" dirty="0"/>
              <a:t>Official should be able to complete the stroke briefing for all strokes and relays.</a:t>
            </a:r>
          </a:p>
          <a:p>
            <a:pPr lvl="1"/>
            <a:r>
              <a:rPr lang="en-US" dirty="0"/>
              <a:t>Likely only for recently experienced swimmers and coaches (2 session signoff)</a:t>
            </a:r>
          </a:p>
          <a:p>
            <a:r>
              <a:rPr lang="en-US" dirty="0"/>
              <a:t>All feedback should occur during the session to allow the apprentice official to work on developing the skill during the session.</a:t>
            </a:r>
          </a:p>
          <a:p>
            <a:r>
              <a:rPr lang="en-US" dirty="0"/>
              <a:t>Use Rulebook language</a:t>
            </a:r>
          </a:p>
          <a:p>
            <a:endParaRPr lang="en-US" dirty="0"/>
          </a:p>
        </p:txBody>
      </p:sp>
    </p:spTree>
    <p:extLst>
      <p:ext uri="{BB962C8B-B14F-4D97-AF65-F5344CB8AC3E}">
        <p14:creationId xmlns:p14="http://schemas.microsoft.com/office/powerpoint/2010/main" val="1520238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AE6A-4DFB-EBB5-3F61-B7A3BB32EDE3}"/>
              </a:ext>
            </a:extLst>
          </p:cNvPr>
          <p:cNvSpPr>
            <a:spLocks noGrp="1"/>
          </p:cNvSpPr>
          <p:nvPr>
            <p:ph type="title"/>
          </p:nvPr>
        </p:nvSpPr>
        <p:spPr/>
        <p:txBody>
          <a:bodyPr/>
          <a:lstStyle/>
          <a:p>
            <a:r>
              <a:rPr lang="en-US" dirty="0"/>
              <a:t>S&amp;T – Feedback steps</a:t>
            </a:r>
          </a:p>
        </p:txBody>
      </p:sp>
      <p:sp>
        <p:nvSpPr>
          <p:cNvPr id="3" name="Content Placeholder 2">
            <a:extLst>
              <a:ext uri="{FF2B5EF4-FFF2-40B4-BE49-F238E27FC236}">
                <a16:creationId xmlns:a16="http://schemas.microsoft.com/office/drawing/2014/main" id="{5EF52764-CB5D-28A5-C57B-B9C4AEC9C046}"/>
              </a:ext>
            </a:extLst>
          </p:cNvPr>
          <p:cNvSpPr>
            <a:spLocks noGrp="1"/>
          </p:cNvSpPr>
          <p:nvPr>
            <p:ph idx="1"/>
          </p:nvPr>
        </p:nvSpPr>
        <p:spPr/>
        <p:txBody>
          <a:bodyPr/>
          <a:lstStyle/>
          <a:p>
            <a:r>
              <a:rPr lang="en-US" dirty="0"/>
              <a:t>Observe the behavior</a:t>
            </a:r>
          </a:p>
          <a:p>
            <a:r>
              <a:rPr lang="en-US" dirty="0"/>
              <a:t>Remember any concerns identified by the trainee</a:t>
            </a:r>
          </a:p>
          <a:p>
            <a:r>
              <a:rPr lang="en-US" dirty="0"/>
              <a:t>Describe you observation</a:t>
            </a:r>
          </a:p>
          <a:p>
            <a:pPr lvl="1"/>
            <a:r>
              <a:rPr lang="en-US" dirty="0"/>
              <a:t>Focus on the behavior and not the person</a:t>
            </a:r>
          </a:p>
          <a:p>
            <a:pPr lvl="1"/>
            <a:r>
              <a:rPr lang="en-US" dirty="0"/>
              <a:t>Be as clear and brief as possible</a:t>
            </a:r>
          </a:p>
          <a:p>
            <a:pPr lvl="1"/>
            <a:r>
              <a:rPr lang="en-US" dirty="0"/>
              <a:t>Avoid evaluative, judgmental statements</a:t>
            </a:r>
          </a:p>
          <a:p>
            <a:pPr lvl="1"/>
            <a:r>
              <a:rPr lang="en-US" dirty="0"/>
              <a:t>Provide positive reinforcement</a:t>
            </a:r>
          </a:p>
          <a:p>
            <a:r>
              <a:rPr lang="en-US" dirty="0"/>
              <a:t>Set the tone for the dialog, not a monolog</a:t>
            </a:r>
          </a:p>
          <a:p>
            <a:r>
              <a:rPr lang="en-US" dirty="0"/>
              <a:t>Don’t overload the trainee with constant feedback</a:t>
            </a:r>
          </a:p>
          <a:p>
            <a:endParaRPr lang="en-US" dirty="0"/>
          </a:p>
        </p:txBody>
      </p:sp>
    </p:spTree>
    <p:extLst>
      <p:ext uri="{BB962C8B-B14F-4D97-AF65-F5344CB8AC3E}">
        <p14:creationId xmlns:p14="http://schemas.microsoft.com/office/powerpoint/2010/main" val="1598632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BC5FF-8ADB-C2C3-27FE-BABB94A7C60F}"/>
              </a:ext>
            </a:extLst>
          </p:cNvPr>
          <p:cNvSpPr>
            <a:spLocks noGrp="1"/>
          </p:cNvSpPr>
          <p:nvPr>
            <p:ph type="title"/>
          </p:nvPr>
        </p:nvSpPr>
        <p:spPr/>
        <p:txBody>
          <a:bodyPr>
            <a:normAutofit fontScale="90000"/>
          </a:bodyPr>
          <a:lstStyle/>
          <a:p>
            <a:r>
              <a:rPr lang="en-US" dirty="0"/>
              <a:t>S&amp;T Deck Mentoring – After the Session</a:t>
            </a:r>
          </a:p>
        </p:txBody>
      </p:sp>
      <p:sp>
        <p:nvSpPr>
          <p:cNvPr id="3" name="Content Placeholder 2">
            <a:extLst>
              <a:ext uri="{FF2B5EF4-FFF2-40B4-BE49-F238E27FC236}">
                <a16:creationId xmlns:a16="http://schemas.microsoft.com/office/drawing/2014/main" id="{C3556BB6-A6C0-CA32-3944-F6DE41B79DB9}"/>
              </a:ext>
            </a:extLst>
          </p:cNvPr>
          <p:cNvSpPr>
            <a:spLocks noGrp="1"/>
          </p:cNvSpPr>
          <p:nvPr>
            <p:ph idx="1"/>
          </p:nvPr>
        </p:nvSpPr>
        <p:spPr/>
        <p:txBody>
          <a:bodyPr>
            <a:normAutofit fontScale="92500" lnSpcReduction="20000"/>
          </a:bodyPr>
          <a:lstStyle/>
          <a:p>
            <a:r>
              <a:rPr lang="en-US" dirty="0"/>
              <a:t>Ask the apprentice official their thoughts on the session.</a:t>
            </a:r>
          </a:p>
          <a:p>
            <a:r>
              <a:rPr lang="en-US" dirty="0"/>
              <a:t>Ask deeper questions for understanding (not leading) if needed.</a:t>
            </a:r>
          </a:p>
          <a:p>
            <a:r>
              <a:rPr lang="en-US" dirty="0"/>
              <a:t>Apprentice will likely remember the areas that they did well and where they need to focus next time.  If so, you have done a great job.</a:t>
            </a:r>
          </a:p>
          <a:p>
            <a:r>
              <a:rPr lang="en-US" dirty="0"/>
              <a:t>May need to gently add in either areas that the apprentice did really well but didn’t remember or other areas that were discussed.</a:t>
            </a:r>
          </a:p>
          <a:p>
            <a:r>
              <a:rPr lang="en-US" dirty="0"/>
              <a:t>Fill in the checklist honestly and provide reasons for your answers so that the apprentice can learn from the experience or engage in dialog on areas that they perceived differently than you for each of you to gain a better understanding.</a:t>
            </a:r>
          </a:p>
          <a:p>
            <a:r>
              <a:rPr lang="en-US" dirty="0"/>
              <a:t>Review with the meet referee and have them print their name.</a:t>
            </a:r>
          </a:p>
          <a:p>
            <a:r>
              <a:rPr lang="en-US" dirty="0"/>
              <a:t>All sessions need to be entered into OTS by Meet Referee.</a:t>
            </a:r>
          </a:p>
        </p:txBody>
      </p:sp>
    </p:spTree>
    <p:extLst>
      <p:ext uri="{BB962C8B-B14F-4D97-AF65-F5344CB8AC3E}">
        <p14:creationId xmlns:p14="http://schemas.microsoft.com/office/powerpoint/2010/main" val="2710025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4789-815C-37E8-E94F-33E324BACB95}"/>
              </a:ext>
            </a:extLst>
          </p:cNvPr>
          <p:cNvSpPr>
            <a:spLocks noGrp="1"/>
          </p:cNvSpPr>
          <p:nvPr>
            <p:ph type="title"/>
          </p:nvPr>
        </p:nvSpPr>
        <p:spPr/>
        <p:txBody>
          <a:bodyPr/>
          <a:lstStyle/>
          <a:p>
            <a:r>
              <a:rPr lang="en-US" dirty="0"/>
              <a:t>Starter – Pre-requisites</a:t>
            </a:r>
          </a:p>
        </p:txBody>
      </p:sp>
      <p:sp>
        <p:nvSpPr>
          <p:cNvPr id="3" name="Content Placeholder 2">
            <a:extLst>
              <a:ext uri="{FF2B5EF4-FFF2-40B4-BE49-F238E27FC236}">
                <a16:creationId xmlns:a16="http://schemas.microsoft.com/office/drawing/2014/main" id="{1BDC2D1E-26BD-919A-4D77-5994C1EDE782}"/>
              </a:ext>
            </a:extLst>
          </p:cNvPr>
          <p:cNvSpPr>
            <a:spLocks noGrp="1"/>
          </p:cNvSpPr>
          <p:nvPr>
            <p:ph idx="1"/>
          </p:nvPr>
        </p:nvSpPr>
        <p:spPr/>
        <p:txBody>
          <a:bodyPr>
            <a:normAutofit/>
          </a:bodyPr>
          <a:lstStyle/>
          <a:p>
            <a:r>
              <a:rPr lang="en-US" dirty="0"/>
              <a:t>Member of USA Swimming. </a:t>
            </a:r>
          </a:p>
          <a:p>
            <a:r>
              <a:rPr lang="en-US" b="0" i="0" u="none" strike="noStrike" dirty="0">
                <a:solidFill>
                  <a:srgbClr val="337AB7"/>
                </a:solidFill>
                <a:effectLst/>
                <a:latin typeface="Source Sans Pro" panose="020B0503030403020204" pitchFamily="34" charset="0"/>
                <a:hlinkClick r:id="rId2"/>
              </a:rPr>
              <a:t>Starter Certification</a:t>
            </a:r>
            <a:r>
              <a:rPr lang="en-US" b="0" i="0" dirty="0">
                <a:solidFill>
                  <a:srgbClr val="333333"/>
                </a:solidFill>
                <a:effectLst/>
                <a:latin typeface="Source Sans Pro" panose="020B0503030403020204" pitchFamily="34" charset="0"/>
              </a:rPr>
              <a:t> </a:t>
            </a:r>
            <a:r>
              <a:rPr lang="en-US" b="0" i="0" dirty="0">
                <a:solidFill>
                  <a:schemeClr val="tx1"/>
                </a:solidFill>
                <a:effectLst/>
                <a:latin typeface="Source Sans Pro" panose="020B0503030403020204" pitchFamily="34" charset="0"/>
              </a:rPr>
              <a:t>course</a:t>
            </a:r>
            <a:r>
              <a:rPr lang="en-US" dirty="0"/>
              <a:t> </a:t>
            </a:r>
          </a:p>
          <a:p>
            <a:r>
              <a:rPr lang="en-US" dirty="0"/>
              <a:t>Certified Stroke &amp; Turn Judge for minimum of three (3) months; worked at least four (4) Sessions at a minimum of two (2) meets since Stroke &amp; Turn certification. </a:t>
            </a:r>
          </a:p>
          <a:p>
            <a:r>
              <a:rPr lang="en-US" dirty="0"/>
              <a:t>Pass USA Swimming Starter certification test (&gt;=80%). </a:t>
            </a:r>
          </a:p>
        </p:txBody>
      </p:sp>
    </p:spTree>
    <p:extLst>
      <p:ext uri="{BB962C8B-B14F-4D97-AF65-F5344CB8AC3E}">
        <p14:creationId xmlns:p14="http://schemas.microsoft.com/office/powerpoint/2010/main" val="2430832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D2277-96C9-2EEF-AF85-12284E0EE861}"/>
              </a:ext>
            </a:extLst>
          </p:cNvPr>
          <p:cNvSpPr>
            <a:spLocks noGrp="1"/>
          </p:cNvSpPr>
          <p:nvPr>
            <p:ph type="title"/>
          </p:nvPr>
        </p:nvSpPr>
        <p:spPr/>
        <p:txBody>
          <a:bodyPr/>
          <a:lstStyle/>
          <a:p>
            <a:r>
              <a:rPr lang="en-US" dirty="0"/>
              <a:t>Starter - Requirements</a:t>
            </a:r>
          </a:p>
        </p:txBody>
      </p:sp>
      <p:sp>
        <p:nvSpPr>
          <p:cNvPr id="3" name="Content Placeholder 2">
            <a:extLst>
              <a:ext uri="{FF2B5EF4-FFF2-40B4-BE49-F238E27FC236}">
                <a16:creationId xmlns:a16="http://schemas.microsoft.com/office/drawing/2014/main" id="{C6E4C198-1834-904B-897D-F8B66B478BA5}"/>
              </a:ext>
            </a:extLst>
          </p:cNvPr>
          <p:cNvSpPr>
            <a:spLocks noGrp="1"/>
          </p:cNvSpPr>
          <p:nvPr>
            <p:ph idx="1"/>
          </p:nvPr>
        </p:nvSpPr>
        <p:spPr/>
        <p:txBody>
          <a:bodyPr/>
          <a:lstStyle/>
          <a:p>
            <a:r>
              <a:rPr lang="en-US" dirty="0"/>
              <a:t>Apprentice as Starter for at least four (4) Training Sessions total, over two (2) meets with two (2) Trainers. </a:t>
            </a:r>
          </a:p>
          <a:p>
            <a:r>
              <a:rPr lang="en-US" dirty="0"/>
              <a:t>Trainer can be the Deck Referee. </a:t>
            </a:r>
          </a:p>
          <a:p>
            <a:r>
              <a:rPr lang="en-US" dirty="0"/>
              <a:t>Satisfactory Performance</a:t>
            </a:r>
          </a:p>
          <a:p>
            <a:endParaRPr lang="en-US" dirty="0"/>
          </a:p>
        </p:txBody>
      </p:sp>
    </p:spTree>
    <p:extLst>
      <p:ext uri="{BB962C8B-B14F-4D97-AF65-F5344CB8AC3E}">
        <p14:creationId xmlns:p14="http://schemas.microsoft.com/office/powerpoint/2010/main" val="2331668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9307-3265-1D1D-BE22-064351DCC94F}"/>
              </a:ext>
            </a:extLst>
          </p:cNvPr>
          <p:cNvSpPr>
            <a:spLocks noGrp="1"/>
          </p:cNvSpPr>
          <p:nvPr>
            <p:ph type="title"/>
          </p:nvPr>
        </p:nvSpPr>
        <p:spPr/>
        <p:txBody>
          <a:bodyPr/>
          <a:lstStyle/>
          <a:p>
            <a:r>
              <a:rPr lang="en-US" dirty="0"/>
              <a:t>Starter</a:t>
            </a:r>
          </a:p>
        </p:txBody>
      </p:sp>
      <p:sp>
        <p:nvSpPr>
          <p:cNvPr id="3" name="Content Placeholder 2">
            <a:extLst>
              <a:ext uri="{FF2B5EF4-FFF2-40B4-BE49-F238E27FC236}">
                <a16:creationId xmlns:a16="http://schemas.microsoft.com/office/drawing/2014/main" id="{AC4347C1-87E2-7F69-B468-D6891B55B1E8}"/>
              </a:ext>
            </a:extLst>
          </p:cNvPr>
          <p:cNvSpPr>
            <a:spLocks noGrp="1"/>
          </p:cNvSpPr>
          <p:nvPr>
            <p:ph idx="1"/>
          </p:nvPr>
        </p:nvSpPr>
        <p:spPr>
          <a:xfrm>
            <a:off x="167751" y="1482534"/>
            <a:ext cx="4935217" cy="4351338"/>
          </a:xfrm>
        </p:spPr>
        <p:txBody>
          <a:bodyPr>
            <a:normAutofit fontScale="62500" lnSpcReduction="20000"/>
          </a:bodyPr>
          <a:lstStyle/>
          <a:p>
            <a:r>
              <a:rPr lang="en-US" dirty="0">
                <a:hlinkClick r:id="rId2"/>
              </a:rPr>
              <a:t>Training Log</a:t>
            </a:r>
            <a:endParaRPr lang="en-US" dirty="0"/>
          </a:p>
          <a:p>
            <a:r>
              <a:rPr lang="en-US" dirty="0">
                <a:hlinkClick r:id="rId3"/>
              </a:rPr>
              <a:t>Starter Professional Document</a:t>
            </a:r>
            <a:endParaRPr lang="en-US" dirty="0"/>
          </a:p>
          <a:p>
            <a:r>
              <a:rPr lang="en-US" dirty="0"/>
              <a:t>Official must demonstrate knowledge of the rules and the performance requirements.</a:t>
            </a:r>
          </a:p>
          <a:p>
            <a:r>
              <a:rPr lang="en-US" dirty="0"/>
              <a:t>Apprentice can choose to do additional sessions.</a:t>
            </a:r>
          </a:p>
          <a:p>
            <a:pPr lvl="1"/>
            <a:r>
              <a:rPr lang="en-US" dirty="0"/>
              <a:t>Email.</a:t>
            </a:r>
          </a:p>
          <a:p>
            <a:r>
              <a:rPr lang="en-US" dirty="0"/>
              <a:t>An Action Plan is individualized based on the apprentices needs and provided within 2 weeks of submission of certification record to the Area Officials Chair.   </a:t>
            </a:r>
          </a:p>
          <a:p>
            <a:r>
              <a:rPr lang="en-US" dirty="0"/>
              <a:t>Area Officials Chair may request more information from Trainers.</a:t>
            </a:r>
          </a:p>
          <a:p>
            <a:pPr lvl="1"/>
            <a:r>
              <a:rPr lang="en-US" dirty="0"/>
              <a:t>If someone is not progressing, it might make sense to give the AOC a heads up and thoughts on what would be helpful as an action plan for the Apprentice Official.</a:t>
            </a:r>
          </a:p>
          <a:p>
            <a:endParaRPr lang="en-US" dirty="0"/>
          </a:p>
        </p:txBody>
      </p:sp>
      <p:pic>
        <p:nvPicPr>
          <p:cNvPr id="5" name="Picture 4">
            <a:extLst>
              <a:ext uri="{FF2B5EF4-FFF2-40B4-BE49-F238E27FC236}">
                <a16:creationId xmlns:a16="http://schemas.microsoft.com/office/drawing/2014/main" id="{03CDA0CF-DF6C-79E4-BC0B-8931A1D40A29}"/>
              </a:ext>
            </a:extLst>
          </p:cNvPr>
          <p:cNvPicPr>
            <a:picLocks noChangeAspect="1"/>
          </p:cNvPicPr>
          <p:nvPr/>
        </p:nvPicPr>
        <p:blipFill>
          <a:blip r:embed="rId4"/>
          <a:stretch>
            <a:fillRect/>
          </a:stretch>
        </p:blipFill>
        <p:spPr>
          <a:xfrm>
            <a:off x="5102968" y="923544"/>
            <a:ext cx="6921281" cy="5712925"/>
          </a:xfrm>
          <a:prstGeom prst="rect">
            <a:avLst/>
          </a:prstGeom>
        </p:spPr>
      </p:pic>
    </p:spTree>
    <p:extLst>
      <p:ext uri="{BB962C8B-B14F-4D97-AF65-F5344CB8AC3E}">
        <p14:creationId xmlns:p14="http://schemas.microsoft.com/office/powerpoint/2010/main" val="674236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7C8B-C1FF-5D50-76CB-128BF24B2695}"/>
              </a:ext>
            </a:extLst>
          </p:cNvPr>
          <p:cNvSpPr>
            <a:spLocks noGrp="1"/>
          </p:cNvSpPr>
          <p:nvPr>
            <p:ph type="title"/>
          </p:nvPr>
        </p:nvSpPr>
        <p:spPr/>
        <p:txBody>
          <a:bodyPr/>
          <a:lstStyle/>
          <a:p>
            <a:r>
              <a:rPr lang="en-US" dirty="0"/>
              <a:t>Starter – Before the Session</a:t>
            </a:r>
          </a:p>
        </p:txBody>
      </p:sp>
      <p:sp>
        <p:nvSpPr>
          <p:cNvPr id="3" name="Content Placeholder 2">
            <a:extLst>
              <a:ext uri="{FF2B5EF4-FFF2-40B4-BE49-F238E27FC236}">
                <a16:creationId xmlns:a16="http://schemas.microsoft.com/office/drawing/2014/main" id="{E5480ACF-A220-3638-B3EC-0472FC2DFD99}"/>
              </a:ext>
            </a:extLst>
          </p:cNvPr>
          <p:cNvSpPr>
            <a:spLocks noGrp="1"/>
          </p:cNvSpPr>
          <p:nvPr>
            <p:ph idx="1"/>
          </p:nvPr>
        </p:nvSpPr>
        <p:spPr/>
        <p:txBody>
          <a:bodyPr/>
          <a:lstStyle/>
          <a:p>
            <a:r>
              <a:rPr lang="en-US" dirty="0"/>
              <a:t>See S&amp;T for mentoring before, during and after the session</a:t>
            </a:r>
          </a:p>
          <a:p>
            <a:r>
              <a:rPr lang="en-US" dirty="0"/>
              <a:t>Setup Equipment</a:t>
            </a:r>
          </a:p>
          <a:p>
            <a:r>
              <a:rPr lang="en-US" dirty="0"/>
              <a:t>Check timing equipment with ET</a:t>
            </a:r>
          </a:p>
          <a:p>
            <a:r>
              <a:rPr lang="en-US" dirty="0"/>
              <a:t>Timer Briefing</a:t>
            </a:r>
          </a:p>
        </p:txBody>
      </p:sp>
    </p:spTree>
    <p:extLst>
      <p:ext uri="{BB962C8B-B14F-4D97-AF65-F5344CB8AC3E}">
        <p14:creationId xmlns:p14="http://schemas.microsoft.com/office/powerpoint/2010/main" val="2582235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33E52-6B7B-AAD3-46ED-FD6FD3B9EF61}"/>
              </a:ext>
            </a:extLst>
          </p:cNvPr>
          <p:cNvSpPr>
            <a:spLocks noGrp="1"/>
          </p:cNvSpPr>
          <p:nvPr>
            <p:ph type="title"/>
          </p:nvPr>
        </p:nvSpPr>
        <p:spPr/>
        <p:txBody>
          <a:bodyPr/>
          <a:lstStyle/>
          <a:p>
            <a:r>
              <a:rPr lang="en-US" dirty="0"/>
              <a:t>Timer Briefing</a:t>
            </a:r>
          </a:p>
        </p:txBody>
      </p:sp>
      <p:sp>
        <p:nvSpPr>
          <p:cNvPr id="3" name="Content Placeholder 2">
            <a:extLst>
              <a:ext uri="{FF2B5EF4-FFF2-40B4-BE49-F238E27FC236}">
                <a16:creationId xmlns:a16="http://schemas.microsoft.com/office/drawing/2014/main" id="{E6D116B1-0104-E4C9-F5FB-1EA9FC449EC4}"/>
              </a:ext>
            </a:extLst>
          </p:cNvPr>
          <p:cNvSpPr>
            <a:spLocks noGrp="1"/>
          </p:cNvSpPr>
          <p:nvPr>
            <p:ph idx="1"/>
          </p:nvPr>
        </p:nvSpPr>
        <p:spPr/>
        <p:txBody>
          <a:bodyPr>
            <a:normAutofit fontScale="70000" lnSpcReduction="20000"/>
          </a:bodyPr>
          <a:lstStyle/>
          <a:p>
            <a:pPr marL="0" marR="0" indent="0" algn="ctr">
              <a:spcBef>
                <a:spcPts val="0"/>
              </a:spcBef>
              <a:spcAft>
                <a:spcPts val="0"/>
              </a:spcAft>
              <a:buNone/>
            </a:pPr>
            <a:r>
              <a:rPr lang="en-US" sz="1800" b="1" dirty="0">
                <a:solidFill>
                  <a:schemeClr val="tx1"/>
                </a:solidFill>
                <a:effectLst/>
                <a:ea typeface="Yu Gothic" panose="020B0400000000000000" pitchFamily="34" charset="-128"/>
                <a:cs typeface="Aptos" panose="020B0004020202020204" pitchFamily="34" charset="0"/>
              </a:rPr>
              <a:t>Thank you for your assistance with Timing</a:t>
            </a:r>
            <a:r>
              <a:rPr lang="en-US" sz="1800" dirty="0">
                <a:solidFill>
                  <a:schemeClr val="tx1"/>
                </a:solidFill>
                <a:effectLst/>
                <a:ea typeface="Yu Gothic" panose="020B0400000000000000" pitchFamily="34" charset="-128"/>
                <a:cs typeface="Aptos" panose="020B0004020202020204" pitchFamily="34" charset="0"/>
              </a:rPr>
              <a:t> </a:t>
            </a:r>
          </a:p>
          <a:p>
            <a:pPr marL="0" marR="0" indent="0" algn="ctr">
              <a:spcBef>
                <a:spcPts val="0"/>
              </a:spcBef>
              <a:spcAft>
                <a:spcPts val="0"/>
              </a:spcAft>
              <a:buNone/>
            </a:pPr>
            <a:endParaRPr lang="en-US" sz="1800" dirty="0">
              <a:solidFill>
                <a:schemeClr val="tx1"/>
              </a:solidFill>
              <a:effectLst/>
              <a:ea typeface="Yu Gothic" panose="020B0400000000000000" pitchFamily="34" charset="-128"/>
              <a:cs typeface="Aptos" panose="020B0004020202020204" pitchFamily="34" charset="0"/>
            </a:endParaRPr>
          </a:p>
          <a:p>
            <a:pPr marL="0" marR="0" indent="0">
              <a:spcBef>
                <a:spcPts val="955"/>
              </a:spcBef>
              <a:spcAft>
                <a:spcPts val="0"/>
              </a:spcAft>
              <a:buNone/>
            </a:pPr>
            <a:r>
              <a:rPr lang="en-US" sz="1800" dirty="0">
                <a:solidFill>
                  <a:schemeClr val="tx1"/>
                </a:solidFill>
                <a:effectLst/>
                <a:ea typeface="Yu Gothic" panose="020B0400000000000000" pitchFamily="34" charset="-128"/>
                <a:cs typeface="Aptos" panose="020B0004020202020204" pitchFamily="34" charset="0"/>
              </a:rPr>
              <a:t>Please be aware of the applicable MAAPP requirements – They are specific to this meet. </a:t>
            </a:r>
          </a:p>
          <a:p>
            <a:pPr marL="342900" marR="84455" lvl="0" indent="-342900" fontAlgn="base">
              <a:spcBef>
                <a:spcPts val="970"/>
              </a:spcBef>
              <a:spcAft>
                <a:spcPts val="0"/>
              </a:spcAft>
              <a:buSzPts val="1000"/>
              <a:buFont typeface="Symbol" panose="05050102010706020507" pitchFamily="18" charset="2"/>
              <a:buChar char=""/>
              <a:tabLst>
                <a:tab pos="457200" algn="l"/>
              </a:tabLst>
            </a:pPr>
            <a:r>
              <a:rPr lang="en-US" sz="1800" dirty="0">
                <a:solidFill>
                  <a:schemeClr val="tx1"/>
                </a:solidFill>
                <a:effectLst/>
              </a:rPr>
              <a:t>This meet is conducted according to current USA Swimming Rules, including the Minor  Athlete Abuse Prevention Policy.  </a:t>
            </a:r>
            <a:endParaRPr lang="en-US" dirty="0">
              <a:solidFill>
                <a:schemeClr val="tx1"/>
              </a:solidFill>
              <a:effectLst/>
            </a:endParaRPr>
          </a:p>
          <a:p>
            <a:pPr marL="342900" marR="768985" lvl="0" indent="-342900" fontAlgn="base">
              <a:spcBef>
                <a:spcPts val="0"/>
              </a:spcBef>
              <a:spcAft>
                <a:spcPts val="0"/>
              </a:spcAft>
              <a:buSzPts val="1000"/>
              <a:buFont typeface="Symbol" panose="05050102010706020507" pitchFamily="18" charset="2"/>
              <a:buChar char=""/>
              <a:tabLst>
                <a:tab pos="457200" algn="l"/>
              </a:tabLst>
            </a:pPr>
            <a:r>
              <a:rPr lang="en-US" sz="1800" dirty="0">
                <a:solidFill>
                  <a:schemeClr val="tx1"/>
                </a:solidFill>
                <a:effectLst/>
              </a:rPr>
              <a:t>Make sure all interactions with athletes are observable and interruptible.  </a:t>
            </a:r>
          </a:p>
          <a:p>
            <a:pPr marL="342900" marR="768985" lvl="0" indent="-342900" fontAlgn="base">
              <a:spcBef>
                <a:spcPts val="0"/>
              </a:spcBef>
              <a:spcAft>
                <a:spcPts val="0"/>
              </a:spcAft>
              <a:buSzPts val="1000"/>
              <a:buFont typeface="Symbol" panose="05050102010706020507" pitchFamily="18" charset="2"/>
              <a:buChar char=""/>
              <a:tabLst>
                <a:tab pos="457200" algn="l"/>
              </a:tabLst>
            </a:pPr>
            <a:r>
              <a:rPr lang="en-US" sz="1800" dirty="0">
                <a:solidFill>
                  <a:schemeClr val="tx1"/>
                </a:solidFill>
                <a:effectLst/>
              </a:rPr>
              <a:t>Deck changing is prohibited. Report instances of deck changing to the meet  referee/meet director.  </a:t>
            </a:r>
            <a:endParaRPr lang="en-US" dirty="0">
              <a:solidFill>
                <a:schemeClr val="tx1"/>
              </a:solidFill>
              <a:effectLst/>
            </a:endParaRPr>
          </a:p>
          <a:p>
            <a:pPr marL="342900" marR="134620" lvl="0" indent="-342900" fontAlgn="base">
              <a:spcBef>
                <a:spcPts val="0"/>
              </a:spcBef>
              <a:spcAft>
                <a:spcPts val="0"/>
              </a:spcAft>
              <a:buSzPts val="1000"/>
              <a:buFont typeface="Symbol" panose="05050102010706020507" pitchFamily="18" charset="2"/>
              <a:buChar char=""/>
              <a:tabLst>
                <a:tab pos="457200" algn="l"/>
              </a:tabLst>
            </a:pPr>
            <a:r>
              <a:rPr lang="en-US" sz="1800" dirty="0">
                <a:solidFill>
                  <a:schemeClr val="tx1"/>
                </a:solidFill>
                <a:effectLst/>
              </a:rPr>
              <a:t>There is a separate locker room/restroom for athletes and all other adults. Make sure that you are only using the facility marked for you </a:t>
            </a:r>
          </a:p>
          <a:p>
            <a:pPr marL="342900" marR="134620" lvl="0" indent="-342900" fontAlgn="base">
              <a:spcBef>
                <a:spcPts val="0"/>
              </a:spcBef>
              <a:spcAft>
                <a:spcPts val="0"/>
              </a:spcAft>
              <a:buSzPts val="1000"/>
              <a:buFont typeface="Symbol" panose="05050102010706020507" pitchFamily="18" charset="2"/>
              <a:buChar char=""/>
              <a:tabLst>
                <a:tab pos="457200" algn="l"/>
              </a:tabLst>
            </a:pPr>
            <a:r>
              <a:rPr lang="en-US" sz="1800" dirty="0">
                <a:solidFill>
                  <a:schemeClr val="tx1"/>
                </a:solidFill>
              </a:rPr>
              <a:t>Do not text or use cell phone while behind the blocks</a:t>
            </a:r>
          </a:p>
          <a:p>
            <a:pPr marL="342900" marR="134620" lvl="0" indent="-342900" fontAlgn="base">
              <a:spcBef>
                <a:spcPts val="0"/>
              </a:spcBef>
              <a:spcAft>
                <a:spcPts val="0"/>
              </a:spcAft>
              <a:buSzPts val="1000"/>
              <a:buFont typeface="Symbol" panose="05050102010706020507" pitchFamily="18" charset="2"/>
              <a:buChar char=""/>
              <a:tabLst>
                <a:tab pos="457200" algn="l"/>
              </a:tabLst>
            </a:pPr>
            <a:r>
              <a:rPr lang="en-US" sz="1800" dirty="0">
                <a:solidFill>
                  <a:schemeClr val="tx1"/>
                </a:solidFill>
              </a:rPr>
              <a:t>If needed, ask the swimmer their name to verify the correct swimmer is in the lane.</a:t>
            </a:r>
          </a:p>
          <a:p>
            <a:pPr marL="0" marR="0" indent="0">
              <a:spcBef>
                <a:spcPts val="880"/>
              </a:spcBef>
              <a:spcAft>
                <a:spcPts val="0"/>
              </a:spcAft>
              <a:buNone/>
            </a:pPr>
            <a:r>
              <a:rPr lang="en-US" sz="1800" dirty="0">
                <a:solidFill>
                  <a:schemeClr val="tx1"/>
                </a:solidFill>
                <a:effectLst/>
                <a:ea typeface="Yu Gothic" panose="020B0400000000000000" pitchFamily="34" charset="-128"/>
                <a:cs typeface="Aptos" panose="020B0004020202020204" pitchFamily="34" charset="0"/>
              </a:rPr>
              <a:t>Before the race begins: </a:t>
            </a:r>
          </a:p>
          <a:p>
            <a:pPr marL="342900" lvl="0" indent="-342900" fontAlgn="base">
              <a:spcBef>
                <a:spcPts val="155"/>
              </a:spcBef>
              <a:spcAft>
                <a:spcPts val="0"/>
              </a:spcAft>
              <a:buFont typeface="+mj-lt"/>
              <a:buAutoNum type="arabicPeriod"/>
              <a:tabLst>
                <a:tab pos="457200" algn="l"/>
              </a:tabLst>
            </a:pPr>
            <a:r>
              <a:rPr lang="en-US" sz="1800" dirty="0">
                <a:solidFill>
                  <a:schemeClr val="tx1"/>
                </a:solidFill>
                <a:effectLst/>
              </a:rPr>
              <a:t>Check to see if swimmer is present </a:t>
            </a:r>
            <a:endParaRPr lang="en-US" dirty="0">
              <a:solidFill>
                <a:schemeClr val="tx1"/>
              </a:solidFill>
              <a:effectLst/>
            </a:endParaRPr>
          </a:p>
          <a:p>
            <a:pPr marL="342900" lvl="0" indent="-342900" fontAlgn="base">
              <a:spcBef>
                <a:spcPts val="0"/>
              </a:spcBef>
              <a:spcAft>
                <a:spcPts val="0"/>
              </a:spcAft>
              <a:buFont typeface="+mj-lt"/>
              <a:buAutoNum type="arabicPeriod"/>
              <a:tabLst>
                <a:tab pos="457200" algn="l"/>
              </a:tabLst>
            </a:pPr>
            <a:r>
              <a:rPr lang="en-US" sz="1800" dirty="0">
                <a:solidFill>
                  <a:schemeClr val="tx1"/>
                </a:solidFill>
                <a:effectLst/>
              </a:rPr>
              <a:t>Clear the Stopwatch </a:t>
            </a:r>
            <a:endParaRPr lang="en-US" dirty="0">
              <a:solidFill>
                <a:schemeClr val="tx1"/>
              </a:solidFill>
              <a:effectLst/>
            </a:endParaRPr>
          </a:p>
          <a:p>
            <a:pPr marL="342900" lvl="0" indent="-342900" fontAlgn="base">
              <a:spcBef>
                <a:spcPts val="0"/>
              </a:spcBef>
              <a:spcAft>
                <a:spcPts val="0"/>
              </a:spcAft>
              <a:buFont typeface="+mj-lt"/>
              <a:buAutoNum type="arabicPeriod"/>
              <a:tabLst>
                <a:tab pos="457200" algn="l"/>
              </a:tabLst>
            </a:pPr>
            <a:r>
              <a:rPr lang="en-US" sz="1800" dirty="0">
                <a:solidFill>
                  <a:schemeClr val="tx1"/>
                </a:solidFill>
                <a:effectLst/>
              </a:rPr>
              <a:t>When the light on the starter box flashes, START your watch </a:t>
            </a:r>
            <a:endParaRPr lang="en-US" dirty="0">
              <a:solidFill>
                <a:schemeClr val="tx1"/>
              </a:solidFill>
              <a:effectLst/>
            </a:endParaRPr>
          </a:p>
          <a:p>
            <a:pPr marL="0" marR="0" indent="0">
              <a:spcBef>
                <a:spcPts val="165"/>
              </a:spcBef>
              <a:spcAft>
                <a:spcPts val="0"/>
              </a:spcAft>
              <a:buNone/>
            </a:pPr>
            <a:endParaRPr lang="en-US" sz="1800" dirty="0">
              <a:solidFill>
                <a:schemeClr val="tx1"/>
              </a:solidFill>
              <a:effectLst/>
              <a:ea typeface="Yu Gothic" panose="020B0400000000000000" pitchFamily="34" charset="-128"/>
              <a:cs typeface="Aptos" panose="020B0004020202020204" pitchFamily="34" charset="0"/>
            </a:endParaRPr>
          </a:p>
          <a:p>
            <a:pPr marL="0" marR="0" indent="0">
              <a:spcBef>
                <a:spcPts val="165"/>
              </a:spcBef>
              <a:spcAft>
                <a:spcPts val="0"/>
              </a:spcAft>
              <a:buNone/>
            </a:pPr>
            <a:r>
              <a:rPr lang="en-US" sz="1800" dirty="0">
                <a:solidFill>
                  <a:schemeClr val="tx1"/>
                </a:solidFill>
                <a:effectLst/>
                <a:ea typeface="Yu Gothic" panose="020B0400000000000000" pitchFamily="34" charset="-128"/>
                <a:cs typeface="Aptos" panose="020B0004020202020204" pitchFamily="34" charset="0"/>
              </a:rPr>
              <a:t>While swimmer is in the water: </a:t>
            </a:r>
          </a:p>
          <a:p>
            <a:pPr marL="342900" lvl="0" indent="-342900" fontAlgn="base">
              <a:spcBef>
                <a:spcPts val="150"/>
              </a:spcBef>
              <a:spcAft>
                <a:spcPts val="0"/>
              </a:spcAft>
              <a:buFont typeface="+mj-lt"/>
              <a:buAutoNum type="arabicPeriod"/>
              <a:tabLst>
                <a:tab pos="457200" algn="l"/>
              </a:tabLst>
            </a:pPr>
            <a:r>
              <a:rPr lang="en-US" sz="1800" dirty="0">
                <a:solidFill>
                  <a:schemeClr val="tx1"/>
                </a:solidFill>
                <a:effectLst/>
              </a:rPr>
              <a:t>Check the watch to make sure it is running. If there is a malfunction WAVE the watch in the air to get a replacement from the head timer. </a:t>
            </a:r>
            <a:endParaRPr lang="en-US" dirty="0">
              <a:solidFill>
                <a:schemeClr val="tx1"/>
              </a:solidFill>
              <a:effectLst/>
            </a:endParaRPr>
          </a:p>
          <a:p>
            <a:pPr marL="342900" marR="227330" lvl="0" indent="-342900" fontAlgn="base">
              <a:spcBef>
                <a:spcPts val="0"/>
              </a:spcBef>
              <a:spcAft>
                <a:spcPts val="0"/>
              </a:spcAft>
              <a:buFont typeface="+mj-lt"/>
              <a:buAutoNum type="arabicPeriod"/>
              <a:tabLst>
                <a:tab pos="457200" algn="l"/>
              </a:tabLst>
            </a:pPr>
            <a:r>
              <a:rPr lang="en-US" sz="1800" dirty="0">
                <a:solidFill>
                  <a:schemeClr val="tx1"/>
                </a:solidFill>
                <a:effectLst/>
              </a:rPr>
              <a:t>As the swimmer approaches the finish, stand directly over the finish wall to observe the  touch, at that touch stop the watch. </a:t>
            </a:r>
            <a:endParaRPr lang="en-US" dirty="0">
              <a:solidFill>
                <a:schemeClr val="tx1"/>
              </a:solidFill>
              <a:effectLst/>
            </a:endParaRPr>
          </a:p>
          <a:p>
            <a:pPr marL="342900" marR="172085" lvl="0" indent="-342900" fontAlgn="base">
              <a:spcBef>
                <a:spcPts val="0"/>
              </a:spcBef>
              <a:spcAft>
                <a:spcPts val="0"/>
              </a:spcAft>
              <a:buFont typeface="+mj-lt"/>
              <a:buAutoNum type="arabicPeriod"/>
              <a:tabLst>
                <a:tab pos="457200" algn="l"/>
              </a:tabLst>
            </a:pPr>
            <a:r>
              <a:rPr lang="en-US" sz="1800" dirty="0">
                <a:solidFill>
                  <a:schemeClr val="tx1"/>
                </a:solidFill>
                <a:effectLst/>
              </a:rPr>
              <a:t>If your athlete is the last to finish, you may need to remember the times, clear the watch  and begin again. </a:t>
            </a:r>
            <a:endParaRPr lang="en-US" dirty="0">
              <a:solidFill>
                <a:schemeClr val="tx1"/>
              </a:solidFill>
              <a:effectLst/>
            </a:endParaRPr>
          </a:p>
          <a:p>
            <a:pPr marL="0" marR="0" indent="0">
              <a:spcBef>
                <a:spcPts val="60"/>
              </a:spcBef>
              <a:spcAft>
                <a:spcPts val="0"/>
              </a:spcAft>
              <a:buNone/>
            </a:pPr>
            <a:endParaRPr lang="en-US" sz="1800" dirty="0">
              <a:solidFill>
                <a:schemeClr val="tx1"/>
              </a:solidFill>
              <a:effectLst/>
              <a:ea typeface="Yu Gothic" panose="020B0400000000000000" pitchFamily="34" charset="-128"/>
              <a:cs typeface="Aptos" panose="020B0004020202020204" pitchFamily="34" charset="0"/>
            </a:endParaRPr>
          </a:p>
          <a:p>
            <a:pPr marL="0" marR="0" indent="0">
              <a:spcBef>
                <a:spcPts val="60"/>
              </a:spcBef>
              <a:spcAft>
                <a:spcPts val="0"/>
              </a:spcAft>
              <a:buNone/>
            </a:pPr>
            <a:r>
              <a:rPr lang="en-US" sz="1800" dirty="0">
                <a:solidFill>
                  <a:schemeClr val="tx1"/>
                </a:solidFill>
                <a:effectLst/>
                <a:ea typeface="Yu Gothic" panose="020B0400000000000000" pitchFamily="34" charset="-128"/>
                <a:cs typeface="Aptos" panose="020B0004020202020204" pitchFamily="34" charset="0"/>
              </a:rPr>
              <a:t>After the finish: </a:t>
            </a:r>
          </a:p>
          <a:p>
            <a:pPr marL="342900" lvl="0" indent="-342900" fontAlgn="base">
              <a:spcBef>
                <a:spcPts val="165"/>
              </a:spcBef>
              <a:spcAft>
                <a:spcPts val="0"/>
              </a:spcAft>
              <a:buFont typeface="+mj-lt"/>
              <a:buAutoNum type="arabicPeriod"/>
              <a:tabLst>
                <a:tab pos="457200" algn="l"/>
              </a:tabLst>
            </a:pPr>
            <a:r>
              <a:rPr lang="en-US" sz="1800" dirty="0">
                <a:solidFill>
                  <a:schemeClr val="tx1"/>
                </a:solidFill>
                <a:effectLst/>
              </a:rPr>
              <a:t>Record the watch times </a:t>
            </a:r>
          </a:p>
          <a:p>
            <a:pPr marL="342900" lvl="0" indent="-342900" fontAlgn="base">
              <a:spcBef>
                <a:spcPts val="165"/>
              </a:spcBef>
              <a:spcAft>
                <a:spcPts val="0"/>
              </a:spcAft>
              <a:buFont typeface="+mj-lt"/>
              <a:buAutoNum type="arabicPeriod"/>
              <a:tabLst>
                <a:tab pos="457200" algn="l"/>
              </a:tabLst>
            </a:pPr>
            <a:r>
              <a:rPr lang="en-US" sz="1800" kern="0" dirty="0">
                <a:solidFill>
                  <a:schemeClr val="tx1"/>
                </a:solidFill>
                <a:effectLst/>
                <a:ea typeface="Yu Gothic" panose="020B0400000000000000" pitchFamily="34" charset="-128"/>
              </a:rPr>
              <a:t>Get ready for the next heat. If your athlete is the last to finish, please remember the times  and write them down after the next heat is in the water</a:t>
            </a:r>
            <a:endParaRPr lang="en-US" dirty="0">
              <a:solidFill>
                <a:schemeClr val="tx1"/>
              </a:solidFill>
            </a:endParaRPr>
          </a:p>
        </p:txBody>
      </p:sp>
    </p:spTree>
    <p:extLst>
      <p:ext uri="{BB962C8B-B14F-4D97-AF65-F5344CB8AC3E}">
        <p14:creationId xmlns:p14="http://schemas.microsoft.com/office/powerpoint/2010/main" val="432850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6BBA-D0B8-E890-0673-71A1C99F219B}"/>
              </a:ext>
            </a:extLst>
          </p:cNvPr>
          <p:cNvSpPr>
            <a:spLocks noGrp="1"/>
          </p:cNvSpPr>
          <p:nvPr>
            <p:ph type="title"/>
          </p:nvPr>
        </p:nvSpPr>
        <p:spPr/>
        <p:txBody>
          <a:bodyPr/>
          <a:lstStyle/>
          <a:p>
            <a:r>
              <a:rPr lang="en-US" dirty="0"/>
              <a:t>Starter – During the session</a:t>
            </a:r>
          </a:p>
        </p:txBody>
      </p:sp>
      <p:sp>
        <p:nvSpPr>
          <p:cNvPr id="3" name="Content Placeholder 2">
            <a:extLst>
              <a:ext uri="{FF2B5EF4-FFF2-40B4-BE49-F238E27FC236}">
                <a16:creationId xmlns:a16="http://schemas.microsoft.com/office/drawing/2014/main" id="{DF12749A-9668-E891-D7BF-826998344907}"/>
              </a:ext>
            </a:extLst>
          </p:cNvPr>
          <p:cNvSpPr>
            <a:spLocks noGrp="1"/>
          </p:cNvSpPr>
          <p:nvPr>
            <p:ph idx="1"/>
          </p:nvPr>
        </p:nvSpPr>
        <p:spPr/>
        <p:txBody>
          <a:bodyPr/>
          <a:lstStyle/>
          <a:p>
            <a:pPr marL="514350" indent="-514350">
              <a:buFont typeface="+mj-lt"/>
              <a:buAutoNum type="arabicPeriod"/>
            </a:pPr>
            <a:r>
              <a:rPr lang="en-US" dirty="0"/>
              <a:t>Voice control </a:t>
            </a:r>
          </a:p>
          <a:p>
            <a:pPr marL="514350" indent="-514350">
              <a:buFont typeface="+mj-lt"/>
              <a:buAutoNum type="arabicPeriod"/>
            </a:pPr>
            <a:r>
              <a:rPr lang="en-US" dirty="0"/>
              <a:t>False starts</a:t>
            </a:r>
          </a:p>
          <a:p>
            <a:pPr marL="514350" indent="-514350">
              <a:buFont typeface="+mj-lt"/>
              <a:buAutoNum type="arabicPeriod"/>
            </a:pPr>
            <a:r>
              <a:rPr lang="en-US" dirty="0"/>
              <a:t>Order of Finish – once feel comfortable with the above.</a:t>
            </a:r>
          </a:p>
        </p:txBody>
      </p:sp>
    </p:spTree>
    <p:extLst>
      <p:ext uri="{BB962C8B-B14F-4D97-AF65-F5344CB8AC3E}">
        <p14:creationId xmlns:p14="http://schemas.microsoft.com/office/powerpoint/2010/main" val="485473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4ABF-7FCD-0AFF-9107-6EC42F37272E}"/>
              </a:ext>
            </a:extLst>
          </p:cNvPr>
          <p:cNvSpPr>
            <a:spLocks noGrp="1"/>
          </p:cNvSpPr>
          <p:nvPr>
            <p:ph type="title"/>
          </p:nvPr>
        </p:nvSpPr>
        <p:spPr/>
        <p:txBody>
          <a:bodyPr/>
          <a:lstStyle/>
          <a:p>
            <a:r>
              <a:rPr lang="en-US" dirty="0"/>
              <a:t>Starter – Best Practices</a:t>
            </a:r>
          </a:p>
        </p:txBody>
      </p:sp>
      <p:sp>
        <p:nvSpPr>
          <p:cNvPr id="3" name="Content Placeholder 2">
            <a:extLst>
              <a:ext uri="{FF2B5EF4-FFF2-40B4-BE49-F238E27FC236}">
                <a16:creationId xmlns:a16="http://schemas.microsoft.com/office/drawing/2014/main" id="{242240C0-D037-C72C-4509-7AD6B7CC526B}"/>
              </a:ext>
            </a:extLst>
          </p:cNvPr>
          <p:cNvSpPr>
            <a:spLocks noGrp="1"/>
          </p:cNvSpPr>
          <p:nvPr>
            <p:ph idx="1"/>
          </p:nvPr>
        </p:nvSpPr>
        <p:spPr/>
        <p:txBody>
          <a:bodyPr>
            <a:normAutofit fontScale="92500" lnSpcReduction="20000"/>
          </a:bodyPr>
          <a:lstStyle/>
          <a:p>
            <a:r>
              <a:rPr lang="en-US" dirty="0"/>
              <a:t>Oregon Swimming reference – </a:t>
            </a:r>
            <a:r>
              <a:rPr lang="en-US" dirty="0">
                <a:hlinkClick r:id="rId2"/>
              </a:rPr>
              <a:t>training log</a:t>
            </a:r>
            <a:endParaRPr lang="en-US" dirty="0"/>
          </a:p>
          <a:p>
            <a:r>
              <a:rPr lang="en-US" dirty="0"/>
              <a:t>Progression</a:t>
            </a:r>
          </a:p>
          <a:p>
            <a:pPr marL="914400" lvl="1" indent="-457200">
              <a:buFont typeface="+mj-lt"/>
              <a:buAutoNum type="arabicPeriod"/>
            </a:pPr>
            <a:r>
              <a:rPr lang="en-US" dirty="0"/>
              <a:t>Equipment setup and testing, Timer Briefing</a:t>
            </a:r>
          </a:p>
          <a:p>
            <a:pPr marL="914400" lvl="1" indent="-457200">
              <a:buFont typeface="+mj-lt"/>
              <a:buAutoNum type="arabicPeriod"/>
            </a:pPr>
            <a:r>
              <a:rPr lang="en-US" dirty="0"/>
              <a:t>Voice Control</a:t>
            </a:r>
          </a:p>
          <a:p>
            <a:pPr marL="914400" lvl="1" indent="-457200">
              <a:buFont typeface="+mj-lt"/>
              <a:buAutoNum type="arabicPeriod"/>
            </a:pPr>
            <a:r>
              <a:rPr lang="en-US" dirty="0"/>
              <a:t>False starts</a:t>
            </a:r>
          </a:p>
          <a:p>
            <a:pPr marL="914400" lvl="1" indent="-457200">
              <a:buFont typeface="+mj-lt"/>
              <a:buAutoNum type="arabicPeriod"/>
            </a:pPr>
            <a:r>
              <a:rPr lang="en-US" dirty="0"/>
              <a:t>Work with starter as they feel comfortable to move towards fully owning the starting position</a:t>
            </a:r>
          </a:p>
          <a:p>
            <a:r>
              <a:rPr lang="en-US" dirty="0"/>
              <a:t>Experiences</a:t>
            </a:r>
          </a:p>
          <a:p>
            <a:pPr lvl="1"/>
            <a:r>
              <a:rPr lang="en-US" dirty="0"/>
              <a:t>Different pools</a:t>
            </a:r>
          </a:p>
          <a:p>
            <a:pPr lvl="1"/>
            <a:r>
              <a:rPr lang="en-US" dirty="0"/>
              <a:t>12&amp;U, 13&amp;O</a:t>
            </a:r>
          </a:p>
          <a:p>
            <a:pPr lvl="1"/>
            <a:r>
              <a:rPr lang="en-US" dirty="0"/>
              <a:t>ABC, BC</a:t>
            </a:r>
          </a:p>
          <a:p>
            <a:r>
              <a:rPr lang="en-US" dirty="0"/>
              <a:t>Bottom line:  Apprentice Starter must demonstrate knowledge even if they don’t have these experiences.</a:t>
            </a:r>
          </a:p>
          <a:p>
            <a:endParaRPr lang="en-US" dirty="0"/>
          </a:p>
          <a:p>
            <a:endParaRPr lang="en-US" dirty="0"/>
          </a:p>
          <a:p>
            <a:endParaRPr lang="en-US" dirty="0"/>
          </a:p>
        </p:txBody>
      </p:sp>
    </p:spTree>
    <p:extLst>
      <p:ext uri="{BB962C8B-B14F-4D97-AF65-F5344CB8AC3E}">
        <p14:creationId xmlns:p14="http://schemas.microsoft.com/office/powerpoint/2010/main" val="328728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21BF-B931-D6F0-2ABB-6E40B04D644C}"/>
              </a:ext>
            </a:extLst>
          </p:cNvPr>
          <p:cNvSpPr>
            <a:spLocks noGrp="1"/>
          </p:cNvSpPr>
          <p:nvPr>
            <p:ph type="title"/>
          </p:nvPr>
        </p:nvSpPr>
        <p:spPr/>
        <p:txBody>
          <a:bodyPr/>
          <a:lstStyle/>
          <a:p>
            <a:r>
              <a:rPr lang="en-US" dirty="0"/>
              <a:t>OSI Officiating Philosophy</a:t>
            </a:r>
          </a:p>
        </p:txBody>
      </p:sp>
      <p:sp>
        <p:nvSpPr>
          <p:cNvPr id="3" name="Content Placeholder 2">
            <a:extLst>
              <a:ext uri="{FF2B5EF4-FFF2-40B4-BE49-F238E27FC236}">
                <a16:creationId xmlns:a16="http://schemas.microsoft.com/office/drawing/2014/main" id="{A7CFDFDF-E9AA-FBD4-A18F-5B30263274D1}"/>
              </a:ext>
            </a:extLst>
          </p:cNvPr>
          <p:cNvSpPr>
            <a:spLocks noGrp="1"/>
          </p:cNvSpPr>
          <p:nvPr>
            <p:ph idx="1"/>
          </p:nvPr>
        </p:nvSpPr>
        <p:spPr/>
        <p:txBody>
          <a:bodyPr/>
          <a:lstStyle/>
          <a:p>
            <a:r>
              <a:rPr lang="en-US" dirty="0"/>
              <a:t>Fair and equitable conditions of competition are maintained and uniformity in the sport promoted so that no swimmer has an unfair advantage over another.</a:t>
            </a:r>
          </a:p>
        </p:txBody>
      </p:sp>
    </p:spTree>
    <p:extLst>
      <p:ext uri="{BB962C8B-B14F-4D97-AF65-F5344CB8AC3E}">
        <p14:creationId xmlns:p14="http://schemas.microsoft.com/office/powerpoint/2010/main" val="3336143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BC10-DF69-A201-6B47-770DA9AF11C9}"/>
              </a:ext>
            </a:extLst>
          </p:cNvPr>
          <p:cNvSpPr>
            <a:spLocks noGrp="1"/>
          </p:cNvSpPr>
          <p:nvPr>
            <p:ph type="title"/>
          </p:nvPr>
        </p:nvSpPr>
        <p:spPr/>
        <p:txBody>
          <a:bodyPr/>
          <a:lstStyle/>
          <a:p>
            <a:r>
              <a:rPr lang="en-US" dirty="0"/>
              <a:t>Deck Referee – Pre-requisites </a:t>
            </a:r>
          </a:p>
        </p:txBody>
      </p:sp>
      <p:sp>
        <p:nvSpPr>
          <p:cNvPr id="3" name="Content Placeholder 2">
            <a:extLst>
              <a:ext uri="{FF2B5EF4-FFF2-40B4-BE49-F238E27FC236}">
                <a16:creationId xmlns:a16="http://schemas.microsoft.com/office/drawing/2014/main" id="{79872999-E76B-868C-4DFB-167D95F7D701}"/>
              </a:ext>
            </a:extLst>
          </p:cNvPr>
          <p:cNvSpPr>
            <a:spLocks noGrp="1"/>
          </p:cNvSpPr>
          <p:nvPr>
            <p:ph idx="1"/>
          </p:nvPr>
        </p:nvSpPr>
        <p:spPr/>
        <p:txBody>
          <a:bodyPr>
            <a:normAutofit/>
          </a:bodyPr>
          <a:lstStyle/>
          <a:p>
            <a:r>
              <a:rPr lang="en-US" dirty="0"/>
              <a:t>Member of USA Swimming. </a:t>
            </a:r>
          </a:p>
          <a:p>
            <a:r>
              <a:rPr lang="en-US" dirty="0"/>
              <a:t>Certified Stroke &amp; Turn. </a:t>
            </a:r>
          </a:p>
          <a:p>
            <a:r>
              <a:rPr lang="en-US" dirty="0"/>
              <a:t>Certified Administrative Official. </a:t>
            </a:r>
          </a:p>
          <a:p>
            <a:r>
              <a:rPr lang="en-US" dirty="0"/>
              <a:t>Certified Starter. </a:t>
            </a:r>
          </a:p>
          <a:p>
            <a:r>
              <a:rPr lang="en-US" dirty="0"/>
              <a:t>Attend Referee Clinic training. </a:t>
            </a:r>
          </a:p>
          <a:p>
            <a:pPr lvl="1"/>
            <a:r>
              <a:rPr lang="en-US" dirty="0"/>
              <a:t>Online April 1, 2025</a:t>
            </a:r>
          </a:p>
          <a:p>
            <a:r>
              <a:rPr lang="en-US" dirty="0"/>
              <a:t>Pass USA Swimming Referee certification test. </a:t>
            </a:r>
          </a:p>
        </p:txBody>
      </p:sp>
    </p:spTree>
    <p:extLst>
      <p:ext uri="{BB962C8B-B14F-4D97-AF65-F5344CB8AC3E}">
        <p14:creationId xmlns:p14="http://schemas.microsoft.com/office/powerpoint/2010/main" val="1249380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DE84-5F59-B343-02E5-D01DFA9EB134}"/>
              </a:ext>
            </a:extLst>
          </p:cNvPr>
          <p:cNvSpPr>
            <a:spLocks noGrp="1"/>
          </p:cNvSpPr>
          <p:nvPr>
            <p:ph type="title"/>
          </p:nvPr>
        </p:nvSpPr>
        <p:spPr/>
        <p:txBody>
          <a:bodyPr/>
          <a:lstStyle/>
          <a:p>
            <a:r>
              <a:rPr lang="en-US" dirty="0"/>
              <a:t>Deck Referee - Requirements </a:t>
            </a:r>
          </a:p>
        </p:txBody>
      </p:sp>
      <p:sp>
        <p:nvSpPr>
          <p:cNvPr id="3" name="Content Placeholder 2">
            <a:extLst>
              <a:ext uri="{FF2B5EF4-FFF2-40B4-BE49-F238E27FC236}">
                <a16:creationId xmlns:a16="http://schemas.microsoft.com/office/drawing/2014/main" id="{9E42BE5C-A33D-A5DF-9CE1-3F962EFD9ACF}"/>
              </a:ext>
            </a:extLst>
          </p:cNvPr>
          <p:cNvSpPr>
            <a:spLocks noGrp="1"/>
          </p:cNvSpPr>
          <p:nvPr>
            <p:ph idx="1"/>
          </p:nvPr>
        </p:nvSpPr>
        <p:spPr/>
        <p:txBody>
          <a:bodyPr/>
          <a:lstStyle/>
          <a:p>
            <a:r>
              <a:rPr lang="en-US" dirty="0"/>
              <a:t>Apprentice as a Referee for at least four (4) Training Sessions total over two (2) meets with two (2) Trainers. </a:t>
            </a:r>
          </a:p>
          <a:p>
            <a:r>
              <a:rPr lang="en-US" dirty="0"/>
              <a:t>Satisfactory Performance</a:t>
            </a:r>
          </a:p>
          <a:p>
            <a:endParaRPr lang="en-US" dirty="0"/>
          </a:p>
        </p:txBody>
      </p:sp>
    </p:spTree>
    <p:extLst>
      <p:ext uri="{BB962C8B-B14F-4D97-AF65-F5344CB8AC3E}">
        <p14:creationId xmlns:p14="http://schemas.microsoft.com/office/powerpoint/2010/main" val="247582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0D6FE-84A0-368D-4A03-35A8689DEA12}"/>
              </a:ext>
            </a:extLst>
          </p:cNvPr>
          <p:cNvSpPr>
            <a:spLocks noGrp="1"/>
          </p:cNvSpPr>
          <p:nvPr>
            <p:ph type="title"/>
          </p:nvPr>
        </p:nvSpPr>
        <p:spPr/>
        <p:txBody>
          <a:bodyPr/>
          <a:lstStyle/>
          <a:p>
            <a:r>
              <a:rPr lang="en-US" dirty="0"/>
              <a:t>Deck Referee</a:t>
            </a:r>
          </a:p>
        </p:txBody>
      </p:sp>
      <p:sp>
        <p:nvSpPr>
          <p:cNvPr id="3" name="Content Placeholder 2">
            <a:extLst>
              <a:ext uri="{FF2B5EF4-FFF2-40B4-BE49-F238E27FC236}">
                <a16:creationId xmlns:a16="http://schemas.microsoft.com/office/drawing/2014/main" id="{BC47113A-F57C-C815-A768-7FA4E29FE1C3}"/>
              </a:ext>
            </a:extLst>
          </p:cNvPr>
          <p:cNvSpPr>
            <a:spLocks noGrp="1"/>
          </p:cNvSpPr>
          <p:nvPr>
            <p:ph idx="1"/>
          </p:nvPr>
        </p:nvSpPr>
        <p:spPr>
          <a:xfrm>
            <a:off x="471071" y="1501160"/>
            <a:ext cx="4838348" cy="4351338"/>
          </a:xfrm>
        </p:spPr>
        <p:txBody>
          <a:bodyPr>
            <a:normAutofit fontScale="92500" lnSpcReduction="20000"/>
          </a:bodyPr>
          <a:lstStyle/>
          <a:p>
            <a:r>
              <a:rPr lang="en-US" dirty="0">
                <a:hlinkClick r:id="rId2"/>
              </a:rPr>
              <a:t>Training Log</a:t>
            </a:r>
            <a:endParaRPr lang="en-US" dirty="0"/>
          </a:p>
          <a:p>
            <a:r>
              <a:rPr lang="en-US" dirty="0">
                <a:hlinkClick r:id="rId3"/>
              </a:rPr>
              <a:t>DR Professional Document</a:t>
            </a:r>
            <a:endParaRPr lang="en-US" dirty="0"/>
          </a:p>
          <a:p>
            <a:r>
              <a:rPr lang="en-US" dirty="0"/>
              <a:t>Apprentice can choose to do extra sessions.</a:t>
            </a:r>
          </a:p>
          <a:p>
            <a:pPr lvl="1"/>
            <a:r>
              <a:rPr lang="en-US" dirty="0"/>
              <a:t>Email</a:t>
            </a:r>
          </a:p>
          <a:p>
            <a:r>
              <a:rPr lang="en-US" dirty="0"/>
              <a:t>Official must demonstrate knowledge of the rules and the performance requirements.</a:t>
            </a:r>
          </a:p>
          <a:p>
            <a:r>
              <a:rPr lang="en-US" dirty="0"/>
              <a:t>Bottom line:  Apprentice Starter must demonstrate knowledge even if they don’t have these experiences.</a:t>
            </a:r>
          </a:p>
          <a:p>
            <a:endParaRPr lang="en-US" dirty="0"/>
          </a:p>
          <a:p>
            <a:pPr marL="0" indent="0">
              <a:buNone/>
            </a:pPr>
            <a:endParaRPr lang="en-US" dirty="0"/>
          </a:p>
        </p:txBody>
      </p:sp>
      <p:pic>
        <p:nvPicPr>
          <p:cNvPr id="5" name="Picture 4">
            <a:extLst>
              <a:ext uri="{FF2B5EF4-FFF2-40B4-BE49-F238E27FC236}">
                <a16:creationId xmlns:a16="http://schemas.microsoft.com/office/drawing/2014/main" id="{A9C2BB27-F640-B26E-5669-9215BA053C8B}"/>
              </a:ext>
            </a:extLst>
          </p:cNvPr>
          <p:cNvPicPr>
            <a:picLocks noChangeAspect="1"/>
          </p:cNvPicPr>
          <p:nvPr/>
        </p:nvPicPr>
        <p:blipFill>
          <a:blip r:embed="rId4"/>
          <a:stretch>
            <a:fillRect/>
          </a:stretch>
        </p:blipFill>
        <p:spPr>
          <a:xfrm>
            <a:off x="5472199" y="365125"/>
            <a:ext cx="6594112" cy="6356180"/>
          </a:xfrm>
          <a:prstGeom prst="rect">
            <a:avLst/>
          </a:prstGeom>
        </p:spPr>
      </p:pic>
    </p:spTree>
    <p:extLst>
      <p:ext uri="{BB962C8B-B14F-4D97-AF65-F5344CB8AC3E}">
        <p14:creationId xmlns:p14="http://schemas.microsoft.com/office/powerpoint/2010/main" val="1247380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6EAD-2439-E498-428D-3EB6CAEFB411}"/>
              </a:ext>
            </a:extLst>
          </p:cNvPr>
          <p:cNvSpPr>
            <a:spLocks noGrp="1"/>
          </p:cNvSpPr>
          <p:nvPr>
            <p:ph type="title"/>
          </p:nvPr>
        </p:nvSpPr>
        <p:spPr/>
        <p:txBody>
          <a:bodyPr/>
          <a:lstStyle/>
          <a:p>
            <a:r>
              <a:rPr lang="en-US" dirty="0"/>
              <a:t>Deck Referee – Best Practices</a:t>
            </a:r>
          </a:p>
        </p:txBody>
      </p:sp>
      <p:sp>
        <p:nvSpPr>
          <p:cNvPr id="3" name="Content Placeholder 2">
            <a:extLst>
              <a:ext uri="{FF2B5EF4-FFF2-40B4-BE49-F238E27FC236}">
                <a16:creationId xmlns:a16="http://schemas.microsoft.com/office/drawing/2014/main" id="{B758F1E6-C5B7-D674-8F3E-8A19601D13D5}"/>
              </a:ext>
            </a:extLst>
          </p:cNvPr>
          <p:cNvSpPr>
            <a:spLocks noGrp="1"/>
          </p:cNvSpPr>
          <p:nvPr>
            <p:ph idx="1"/>
          </p:nvPr>
        </p:nvSpPr>
        <p:spPr/>
        <p:txBody>
          <a:bodyPr>
            <a:normAutofit fontScale="62500" lnSpcReduction="20000"/>
          </a:bodyPr>
          <a:lstStyle/>
          <a:p>
            <a:r>
              <a:rPr lang="en-US" dirty="0"/>
              <a:t>Oregon Training Reference – </a:t>
            </a:r>
            <a:r>
              <a:rPr lang="en-US" dirty="0">
                <a:hlinkClick r:id="rId2"/>
              </a:rPr>
              <a:t>DR training log</a:t>
            </a:r>
            <a:endParaRPr lang="en-US" dirty="0"/>
          </a:p>
          <a:p>
            <a:r>
              <a:rPr lang="en-US" dirty="0"/>
              <a:t>Experiences</a:t>
            </a:r>
          </a:p>
          <a:p>
            <a:pPr marL="914400" lvl="1" indent="-457200">
              <a:buFont typeface="+mj-lt"/>
              <a:buAutoNum type="arabicPeriod"/>
            </a:pPr>
            <a:r>
              <a:rPr lang="en-US" dirty="0"/>
              <a:t>DQ slip processing – ABC or BC meet and 12&amp;U events</a:t>
            </a:r>
          </a:p>
          <a:p>
            <a:pPr marL="914400" lvl="1" indent="-457200">
              <a:buFont typeface="+mj-lt"/>
              <a:buAutoNum type="arabicPeriod"/>
            </a:pPr>
            <a:r>
              <a:rPr lang="en-US" dirty="0"/>
              <a:t>Whistle starts</a:t>
            </a:r>
          </a:p>
          <a:p>
            <a:pPr marL="914400" lvl="1" indent="-457200">
              <a:buFont typeface="+mj-lt"/>
              <a:buAutoNum type="arabicPeriod"/>
            </a:pPr>
            <a:r>
              <a:rPr lang="en-US" dirty="0"/>
              <a:t>Whistle starts with DQ processing</a:t>
            </a:r>
          </a:p>
          <a:p>
            <a:r>
              <a:rPr lang="en-US" dirty="0"/>
              <a:t>Other experiences</a:t>
            </a:r>
          </a:p>
          <a:p>
            <a:pPr lvl="1"/>
            <a:r>
              <a:rPr lang="en-US" dirty="0"/>
              <a:t>Multiple pools and multiple mentors.  Seek out the most experienced referees.</a:t>
            </a:r>
          </a:p>
          <a:p>
            <a:pPr lvl="1"/>
            <a:r>
              <a:rPr lang="en-US" dirty="0"/>
              <a:t>Pre-meet </a:t>
            </a:r>
            <a:r>
              <a:rPr lang="en-US" dirty="0">
                <a:hlinkClick r:id="rId3"/>
              </a:rPr>
              <a:t>safety check</a:t>
            </a:r>
            <a:r>
              <a:rPr lang="en-US" dirty="0"/>
              <a:t>, etc.</a:t>
            </a:r>
          </a:p>
          <a:p>
            <a:pPr lvl="1"/>
            <a:r>
              <a:rPr lang="en-US" dirty="0"/>
              <a:t>Official’s briefing – recommend for each training session</a:t>
            </a:r>
          </a:p>
          <a:p>
            <a:pPr lvl="1"/>
            <a:r>
              <a:rPr lang="en-US" dirty="0"/>
              <a:t>Jurisdiction</a:t>
            </a:r>
          </a:p>
          <a:p>
            <a:pPr lvl="1"/>
            <a:r>
              <a:rPr lang="en-US" dirty="0"/>
              <a:t>Deck Rotation</a:t>
            </a:r>
          </a:p>
          <a:p>
            <a:pPr lvl="1"/>
            <a:r>
              <a:rPr lang="en-US" dirty="0"/>
              <a:t>Coaches meeting – attend and maybe last session present</a:t>
            </a:r>
          </a:p>
          <a:p>
            <a:pPr lvl="1"/>
            <a:r>
              <a:rPr lang="en-US" dirty="0"/>
              <a:t>Pre-meet email exchanges</a:t>
            </a:r>
          </a:p>
          <a:p>
            <a:pPr lvl="1"/>
            <a:r>
              <a:rPr lang="en-US" dirty="0"/>
              <a:t>Meet Announcement review including sanction requirements (</a:t>
            </a:r>
            <a:r>
              <a:rPr lang="en-US" dirty="0">
                <a:hlinkClick r:id="rId4"/>
              </a:rPr>
              <a:t>rule 202.4.11</a:t>
            </a:r>
            <a:r>
              <a:rPr lang="en-US" dirty="0"/>
              <a:t>)</a:t>
            </a:r>
          </a:p>
          <a:p>
            <a:pPr lvl="1"/>
            <a:r>
              <a:rPr lang="en-US" dirty="0"/>
              <a:t>Sanction requirements (</a:t>
            </a:r>
            <a:r>
              <a:rPr lang="en-US" dirty="0">
                <a:hlinkClick r:id="rId4"/>
              </a:rPr>
              <a:t>rule 202.4</a:t>
            </a:r>
            <a:r>
              <a:rPr lang="en-US" dirty="0"/>
              <a:t>)</a:t>
            </a:r>
          </a:p>
          <a:p>
            <a:pPr lvl="1"/>
            <a:r>
              <a:rPr lang="en-US" dirty="0"/>
              <a:t>CJ experience(s)</a:t>
            </a:r>
          </a:p>
          <a:p>
            <a:pPr lvl="1"/>
            <a:r>
              <a:rPr lang="en-US" dirty="0"/>
              <a:t>OTS entry</a:t>
            </a:r>
          </a:p>
          <a:p>
            <a:pPr lvl="1"/>
            <a:r>
              <a:rPr lang="en-US" dirty="0"/>
              <a:t>Running your own meet</a:t>
            </a:r>
          </a:p>
          <a:p>
            <a:pPr lvl="1"/>
            <a:endParaRPr lang="en-US" dirty="0"/>
          </a:p>
        </p:txBody>
      </p:sp>
    </p:spTree>
    <p:extLst>
      <p:ext uri="{BB962C8B-B14F-4D97-AF65-F5344CB8AC3E}">
        <p14:creationId xmlns:p14="http://schemas.microsoft.com/office/powerpoint/2010/main" val="1354225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514-DAD8-1A62-F50C-B48BEDC120BA}"/>
              </a:ext>
            </a:extLst>
          </p:cNvPr>
          <p:cNvSpPr>
            <a:spLocks noGrp="1"/>
          </p:cNvSpPr>
          <p:nvPr>
            <p:ph type="title"/>
          </p:nvPr>
        </p:nvSpPr>
        <p:spPr/>
        <p:txBody>
          <a:bodyPr>
            <a:normAutofit fontScale="90000"/>
          </a:bodyPr>
          <a:lstStyle/>
          <a:p>
            <a:r>
              <a:rPr lang="en-US" dirty="0"/>
              <a:t>Administrative Official – pre-requisites</a:t>
            </a:r>
          </a:p>
        </p:txBody>
      </p:sp>
      <p:sp>
        <p:nvSpPr>
          <p:cNvPr id="3" name="Content Placeholder 2">
            <a:extLst>
              <a:ext uri="{FF2B5EF4-FFF2-40B4-BE49-F238E27FC236}">
                <a16:creationId xmlns:a16="http://schemas.microsoft.com/office/drawing/2014/main" id="{7FB9A1D3-D71A-46DD-A6BC-E83BF50E86EA}"/>
              </a:ext>
            </a:extLst>
          </p:cNvPr>
          <p:cNvSpPr>
            <a:spLocks noGrp="1"/>
          </p:cNvSpPr>
          <p:nvPr>
            <p:ph idx="1"/>
          </p:nvPr>
        </p:nvSpPr>
        <p:spPr/>
        <p:txBody>
          <a:bodyPr>
            <a:normAutofit fontScale="77500" lnSpcReduction="20000"/>
          </a:bodyPr>
          <a:lstStyle/>
          <a:p>
            <a:pPr marL="514350" indent="-514350">
              <a:buFont typeface="+mj-lt"/>
              <a:buAutoNum type="arabicPeriod"/>
            </a:pPr>
            <a:r>
              <a:rPr lang="en-US" dirty="0">
                <a:solidFill>
                  <a:schemeClr val="tx1"/>
                </a:solidFill>
                <a:latin typeface="Source Sans Pro" panose="020B0503030403020204" pitchFamily="34" charset="0"/>
              </a:rPr>
              <a:t>Setup a separate </a:t>
            </a:r>
            <a:r>
              <a:rPr lang="en-US" dirty="0">
                <a:solidFill>
                  <a:schemeClr val="tx1"/>
                </a:solidFill>
                <a:latin typeface="Source Sans Pro" panose="020B0503030403020204" pitchFamily="34" charset="0"/>
                <a:hlinkClick r:id="rId2"/>
              </a:rPr>
              <a:t>USA swimming account </a:t>
            </a:r>
            <a:r>
              <a:rPr lang="en-US" dirty="0">
                <a:solidFill>
                  <a:schemeClr val="tx1"/>
                </a:solidFill>
                <a:latin typeface="Source Sans Pro" panose="020B0503030403020204" pitchFamily="34" charset="0"/>
              </a:rPr>
              <a:t>for Officiating</a:t>
            </a:r>
          </a:p>
          <a:p>
            <a:pPr marL="514350" indent="-514350">
              <a:buFont typeface="+mj-lt"/>
              <a:buAutoNum type="arabicPeriod"/>
            </a:pPr>
            <a:r>
              <a:rPr lang="en-US" dirty="0">
                <a:solidFill>
                  <a:schemeClr val="tx1"/>
                </a:solidFill>
                <a:latin typeface="Source Sans Pro" panose="020B0503030403020204" pitchFamily="34" charset="0"/>
              </a:rPr>
              <a:t>USAS non-athlete registration (request unique </a:t>
            </a:r>
            <a:r>
              <a:rPr lang="en-US" dirty="0">
                <a:solidFill>
                  <a:schemeClr val="accent6">
                    <a:lumMod val="60000"/>
                    <a:lumOff val="40000"/>
                  </a:schemeClr>
                </a:solidFill>
                <a:latin typeface="Source Sans Pro" panose="020B0503030403020204" pitchFamily="34" charset="0"/>
              </a:rPr>
              <a:t>registration link </a:t>
            </a:r>
            <a:r>
              <a:rPr lang="en-US" dirty="0">
                <a:solidFill>
                  <a:schemeClr val="tx1"/>
                </a:solidFill>
                <a:latin typeface="Source Sans Pro" panose="020B0503030403020204" pitchFamily="34" charset="0"/>
              </a:rPr>
              <a:t>from your club)</a:t>
            </a:r>
          </a:p>
          <a:p>
            <a:pPr lvl="1"/>
            <a:r>
              <a:rPr lang="en-US" sz="2800" dirty="0">
                <a:solidFill>
                  <a:schemeClr val="tx1"/>
                </a:solidFill>
                <a:latin typeface="Source Sans Pro" panose="020B0503030403020204" pitchFamily="34" charset="0"/>
              </a:rPr>
              <a:t>Use legal name to help keep background check on track.</a:t>
            </a:r>
          </a:p>
          <a:p>
            <a:pPr lvl="1"/>
            <a:r>
              <a:rPr lang="en-US" sz="2800" dirty="0">
                <a:solidFill>
                  <a:schemeClr val="tx1"/>
                </a:solidFill>
                <a:latin typeface="Source Sans Pro" panose="020B0503030403020204" pitchFamily="34" charset="0"/>
              </a:rPr>
              <a:t>Choose official</a:t>
            </a:r>
          </a:p>
          <a:p>
            <a:pPr lvl="1"/>
            <a:r>
              <a:rPr lang="en-US" sz="2800" dirty="0">
                <a:solidFill>
                  <a:schemeClr val="tx1"/>
                </a:solidFill>
                <a:latin typeface="Source Sans Pro" panose="020B0503030403020204" pitchFamily="34" charset="0"/>
              </a:rPr>
              <a:t>Pay membership and select official</a:t>
            </a:r>
          </a:p>
          <a:p>
            <a:pPr marL="514350" indent="-514350" algn="l">
              <a:buFont typeface="+mj-lt"/>
              <a:buAutoNum type="arabicPeriod"/>
            </a:pPr>
            <a:r>
              <a:rPr lang="en-US" b="0" i="0" dirty="0">
                <a:solidFill>
                  <a:schemeClr val="tx1"/>
                </a:solidFill>
                <a:effectLst/>
                <a:latin typeface="Source Sans Pro" panose="020B0503030403020204" pitchFamily="34" charset="0"/>
              </a:rPr>
              <a:t>Complete the </a:t>
            </a:r>
            <a:r>
              <a:rPr lang="en-US" b="0" i="0" u="none" strike="noStrike" dirty="0">
                <a:solidFill>
                  <a:srgbClr val="337AB7"/>
                </a:solidFill>
                <a:effectLst/>
                <a:latin typeface="Source Sans Pro" panose="020B0503030403020204" pitchFamily="34" charset="0"/>
                <a:hlinkClick r:id="rId3"/>
              </a:rPr>
              <a:t>Foundations of Officiating</a:t>
            </a:r>
            <a:r>
              <a:rPr lang="en-US" b="0" i="0" dirty="0">
                <a:solidFill>
                  <a:srgbClr val="333333"/>
                </a:solidFill>
                <a:effectLst/>
                <a:latin typeface="Source Sans Pro" panose="020B0503030403020204" pitchFamily="34" charset="0"/>
              </a:rPr>
              <a:t> </a:t>
            </a:r>
            <a:r>
              <a:rPr lang="en-US" b="0" i="0" dirty="0">
                <a:solidFill>
                  <a:schemeClr val="tx1"/>
                </a:solidFill>
                <a:effectLst/>
                <a:latin typeface="Source Sans Pro" panose="020B0503030403020204" pitchFamily="34" charset="0"/>
              </a:rPr>
              <a:t>and AO online clinic</a:t>
            </a:r>
            <a:endParaRPr lang="en-US" b="0" i="0" dirty="0">
              <a:solidFill>
                <a:srgbClr val="333333"/>
              </a:solidFill>
              <a:effectLst/>
              <a:latin typeface="Source Sans Pro" panose="020B0503030403020204" pitchFamily="34" charset="0"/>
            </a:endParaRPr>
          </a:p>
          <a:p>
            <a:pPr lvl="1"/>
            <a:r>
              <a:rPr lang="en-US" dirty="0">
                <a:solidFill>
                  <a:schemeClr val="tx1"/>
                </a:solidFill>
                <a:latin typeface="Source Sans Pro" panose="020B0503030403020204" pitchFamily="34" charset="0"/>
              </a:rPr>
              <a:t>Pass AO test (&gt;=80%)</a:t>
            </a:r>
            <a:endParaRPr lang="en-US" b="0" i="0" dirty="0">
              <a:solidFill>
                <a:schemeClr val="tx1"/>
              </a:solidFill>
              <a:effectLst/>
              <a:latin typeface="Source Sans Pro" panose="020B0503030403020204" pitchFamily="34" charset="0"/>
            </a:endParaRPr>
          </a:p>
          <a:p>
            <a:pPr marL="514350" indent="-514350" algn="l">
              <a:buFont typeface="+mj-lt"/>
              <a:buAutoNum type="arabicPeriod"/>
            </a:pPr>
            <a:r>
              <a:rPr lang="en-US" b="0" i="0" u="none" strike="noStrike" dirty="0">
                <a:solidFill>
                  <a:schemeClr val="accent6">
                    <a:lumMod val="60000"/>
                    <a:lumOff val="40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Complete a Level 2 Background Check</a:t>
            </a:r>
            <a:endParaRPr lang="en-US" b="0" i="0" dirty="0">
              <a:solidFill>
                <a:schemeClr val="accent6">
                  <a:lumMod val="60000"/>
                  <a:lumOff val="40000"/>
                </a:schemeClr>
              </a:solidFill>
              <a:effectLst/>
              <a:latin typeface="Source Sans Pro" panose="020B0503030403020204" pitchFamily="34" charset="0"/>
            </a:endParaRPr>
          </a:p>
          <a:p>
            <a:pPr marL="514350" indent="-514350" algn="l">
              <a:buFont typeface="+mj-lt"/>
              <a:buAutoNum type="arabicPeriod"/>
            </a:pPr>
            <a:r>
              <a:rPr lang="en-US" b="0" i="0" u="none" strike="noStrike" dirty="0">
                <a:solidFill>
                  <a:schemeClr val="accent6">
                    <a:lumMod val="60000"/>
                    <a:lumOff val="40000"/>
                  </a:schemeClr>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Complete Athlete Protection Training</a:t>
            </a:r>
            <a:endParaRPr lang="en-US" b="0" i="0" dirty="0">
              <a:solidFill>
                <a:schemeClr val="accent6">
                  <a:lumMod val="60000"/>
                  <a:lumOff val="40000"/>
                </a:schemeClr>
              </a:solidFill>
              <a:effectLst/>
              <a:latin typeface="Source Sans Pro" panose="020B0503030403020204" pitchFamily="34" charset="0"/>
            </a:endParaRPr>
          </a:p>
          <a:p>
            <a:pPr marL="514350" indent="-514350" algn="l">
              <a:buFont typeface="+mj-lt"/>
              <a:buAutoNum type="arabicPeriod"/>
            </a:pPr>
            <a:r>
              <a:rPr lang="en-US" b="0" i="0" u="none" strike="noStrike" dirty="0">
                <a:solidFill>
                  <a:schemeClr val="accent6">
                    <a:lumMod val="60000"/>
                    <a:lumOff val="40000"/>
                  </a:schemeClr>
                </a:solidFill>
                <a:effectLst/>
                <a:latin typeface="Source Sans Pro" panose="020B0503030403020204" pitchFamily="34" charset="0"/>
                <a:hlinkClick r:id="rId6">
                  <a:extLst>
                    <a:ext uri="{A12FA001-AC4F-418D-AE19-62706E023703}">
                      <ahyp:hlinkClr xmlns:ahyp="http://schemas.microsoft.com/office/drawing/2018/hyperlinkcolor" val="tx"/>
                    </a:ext>
                  </a:extLst>
                </a:hlinkClick>
              </a:rPr>
              <a:t>Complete Concussion Protocol Training </a:t>
            </a:r>
            <a:endParaRPr lang="en-US" b="0" i="0" dirty="0">
              <a:solidFill>
                <a:schemeClr val="accent6">
                  <a:lumMod val="60000"/>
                  <a:lumOff val="40000"/>
                </a:schemeClr>
              </a:solidFill>
              <a:effectLst/>
              <a:latin typeface="Source Sans Pro" panose="020B0503030403020204" pitchFamily="34" charset="0"/>
            </a:endParaRPr>
          </a:p>
          <a:p>
            <a:r>
              <a:rPr lang="en-US" dirty="0">
                <a:solidFill>
                  <a:schemeClr val="tx1"/>
                </a:solidFill>
              </a:rPr>
              <a:t>Recommended apprentice to email </a:t>
            </a:r>
            <a:r>
              <a:rPr lang="en-US" dirty="0"/>
              <a:t>Meet Referee ahead of meet.</a:t>
            </a:r>
          </a:p>
          <a:p>
            <a:r>
              <a:rPr lang="en-US" dirty="0">
                <a:hlinkClick r:id="rId7"/>
              </a:rPr>
              <a:t>Instructions</a:t>
            </a:r>
            <a:r>
              <a:rPr lang="en-US" dirty="0"/>
              <a:t> on setting up a separate USA Swimming Account</a:t>
            </a:r>
          </a:p>
          <a:p>
            <a:pPr lvl="1"/>
            <a:r>
              <a:rPr lang="en-US" dirty="0"/>
              <a:t>Will say it is an unsafe link.</a:t>
            </a:r>
          </a:p>
        </p:txBody>
      </p:sp>
    </p:spTree>
    <p:extLst>
      <p:ext uri="{BB962C8B-B14F-4D97-AF65-F5344CB8AC3E}">
        <p14:creationId xmlns:p14="http://schemas.microsoft.com/office/powerpoint/2010/main" val="1100319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151C-DFAF-75E1-EECA-D1C806033BC5}"/>
              </a:ext>
            </a:extLst>
          </p:cNvPr>
          <p:cNvSpPr>
            <a:spLocks noGrp="1"/>
          </p:cNvSpPr>
          <p:nvPr>
            <p:ph type="title"/>
          </p:nvPr>
        </p:nvSpPr>
        <p:spPr/>
        <p:txBody>
          <a:bodyPr>
            <a:normAutofit fontScale="90000"/>
          </a:bodyPr>
          <a:lstStyle/>
          <a:p>
            <a:r>
              <a:rPr lang="en-US" dirty="0"/>
              <a:t>Administrative official - requirements</a:t>
            </a:r>
          </a:p>
        </p:txBody>
      </p:sp>
      <p:sp>
        <p:nvSpPr>
          <p:cNvPr id="3" name="Content Placeholder 2">
            <a:extLst>
              <a:ext uri="{FF2B5EF4-FFF2-40B4-BE49-F238E27FC236}">
                <a16:creationId xmlns:a16="http://schemas.microsoft.com/office/drawing/2014/main" id="{C2106D80-E544-A252-A41D-0F97A39C7621}"/>
              </a:ext>
            </a:extLst>
          </p:cNvPr>
          <p:cNvSpPr>
            <a:spLocks noGrp="1"/>
          </p:cNvSpPr>
          <p:nvPr>
            <p:ph idx="1"/>
          </p:nvPr>
        </p:nvSpPr>
        <p:spPr/>
        <p:txBody>
          <a:bodyPr/>
          <a:lstStyle/>
          <a:p>
            <a:r>
              <a:rPr lang="en-US" dirty="0"/>
              <a:t>Apprentice as an Administrative Official for at least four (4) Training Sessions over two (2) meets with a Trainer(s). </a:t>
            </a:r>
          </a:p>
          <a:p>
            <a:r>
              <a:rPr lang="en-US" dirty="0"/>
              <a:t>Satisfactory Performance.</a:t>
            </a:r>
          </a:p>
        </p:txBody>
      </p:sp>
    </p:spTree>
    <p:extLst>
      <p:ext uri="{BB962C8B-B14F-4D97-AF65-F5344CB8AC3E}">
        <p14:creationId xmlns:p14="http://schemas.microsoft.com/office/powerpoint/2010/main" val="4224927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3D6A-EF53-EAF0-F8C9-29EFAF462BBF}"/>
              </a:ext>
            </a:extLst>
          </p:cNvPr>
          <p:cNvSpPr>
            <a:spLocks noGrp="1"/>
          </p:cNvSpPr>
          <p:nvPr>
            <p:ph type="title"/>
          </p:nvPr>
        </p:nvSpPr>
        <p:spPr>
          <a:xfrm>
            <a:off x="76200" y="0"/>
            <a:ext cx="10515600" cy="1325563"/>
          </a:xfrm>
        </p:spPr>
        <p:txBody>
          <a:bodyPr/>
          <a:lstStyle/>
          <a:p>
            <a:r>
              <a:rPr lang="en-US" dirty="0"/>
              <a:t>Administrative Official</a:t>
            </a:r>
          </a:p>
        </p:txBody>
      </p:sp>
      <p:sp>
        <p:nvSpPr>
          <p:cNvPr id="3" name="Content Placeholder 2">
            <a:extLst>
              <a:ext uri="{FF2B5EF4-FFF2-40B4-BE49-F238E27FC236}">
                <a16:creationId xmlns:a16="http://schemas.microsoft.com/office/drawing/2014/main" id="{807FD894-E87B-9E71-EB35-A75279CD52B7}"/>
              </a:ext>
            </a:extLst>
          </p:cNvPr>
          <p:cNvSpPr>
            <a:spLocks noGrp="1"/>
          </p:cNvSpPr>
          <p:nvPr>
            <p:ph idx="1"/>
          </p:nvPr>
        </p:nvSpPr>
        <p:spPr>
          <a:xfrm>
            <a:off x="1120000" y="1825625"/>
            <a:ext cx="3593975" cy="4351338"/>
          </a:xfrm>
        </p:spPr>
        <p:txBody>
          <a:bodyPr>
            <a:normAutofit fontScale="92500" lnSpcReduction="10000"/>
          </a:bodyPr>
          <a:lstStyle/>
          <a:p>
            <a:r>
              <a:rPr lang="en-US" dirty="0">
                <a:hlinkClick r:id="rId2"/>
              </a:rPr>
              <a:t>Training Log</a:t>
            </a:r>
            <a:endParaRPr lang="en-US" dirty="0"/>
          </a:p>
          <a:p>
            <a:r>
              <a:rPr lang="en-US" dirty="0">
                <a:hlinkClick r:id="rId3"/>
              </a:rPr>
              <a:t>AO Professional document</a:t>
            </a:r>
            <a:endParaRPr lang="en-US" dirty="0"/>
          </a:p>
          <a:p>
            <a:r>
              <a:rPr lang="en-US" dirty="0"/>
              <a:t>Apprentice can choose to do extra sessions.</a:t>
            </a:r>
          </a:p>
          <a:p>
            <a:pPr lvl="1"/>
            <a:r>
              <a:rPr lang="en-US" dirty="0"/>
              <a:t>Email to document</a:t>
            </a:r>
          </a:p>
          <a:p>
            <a:r>
              <a:rPr lang="en-US" dirty="0"/>
              <a:t>Official must demonstrate knowledge of the rules and the performance requirements.</a:t>
            </a:r>
          </a:p>
          <a:p>
            <a:endParaRPr lang="en-US" dirty="0"/>
          </a:p>
          <a:p>
            <a:endParaRPr lang="en-US" dirty="0"/>
          </a:p>
        </p:txBody>
      </p:sp>
      <p:pic>
        <p:nvPicPr>
          <p:cNvPr id="5" name="Picture 4">
            <a:extLst>
              <a:ext uri="{FF2B5EF4-FFF2-40B4-BE49-F238E27FC236}">
                <a16:creationId xmlns:a16="http://schemas.microsoft.com/office/drawing/2014/main" id="{9E5AF134-E1E5-D7BC-260B-58E27339392D}"/>
              </a:ext>
            </a:extLst>
          </p:cNvPr>
          <p:cNvPicPr>
            <a:picLocks noChangeAspect="1"/>
          </p:cNvPicPr>
          <p:nvPr/>
        </p:nvPicPr>
        <p:blipFill>
          <a:blip r:embed="rId4"/>
          <a:stretch>
            <a:fillRect/>
          </a:stretch>
        </p:blipFill>
        <p:spPr>
          <a:xfrm>
            <a:off x="6709876" y="0"/>
            <a:ext cx="5405924" cy="6858000"/>
          </a:xfrm>
          <a:prstGeom prst="rect">
            <a:avLst/>
          </a:prstGeom>
        </p:spPr>
      </p:pic>
    </p:spTree>
    <p:extLst>
      <p:ext uri="{BB962C8B-B14F-4D97-AF65-F5344CB8AC3E}">
        <p14:creationId xmlns:p14="http://schemas.microsoft.com/office/powerpoint/2010/main" val="3594822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08C0-DF76-D2B9-6B7A-01D9CB19E4AF}"/>
              </a:ext>
            </a:extLst>
          </p:cNvPr>
          <p:cNvSpPr>
            <a:spLocks noGrp="1"/>
          </p:cNvSpPr>
          <p:nvPr>
            <p:ph type="title"/>
          </p:nvPr>
        </p:nvSpPr>
        <p:spPr>
          <a:xfrm>
            <a:off x="-1555" y="-82745"/>
            <a:ext cx="10515600" cy="1325563"/>
          </a:xfrm>
        </p:spPr>
        <p:txBody>
          <a:bodyPr/>
          <a:lstStyle/>
          <a:p>
            <a:r>
              <a:rPr lang="en-US" dirty="0"/>
              <a:t>Administrative Official</a:t>
            </a:r>
          </a:p>
        </p:txBody>
      </p:sp>
      <p:pic>
        <p:nvPicPr>
          <p:cNvPr id="5" name="Picture 4">
            <a:extLst>
              <a:ext uri="{FF2B5EF4-FFF2-40B4-BE49-F238E27FC236}">
                <a16:creationId xmlns:a16="http://schemas.microsoft.com/office/drawing/2014/main" id="{5F6F55CF-C3AD-4257-F841-C4830CC95D41}"/>
              </a:ext>
            </a:extLst>
          </p:cNvPr>
          <p:cNvPicPr>
            <a:picLocks noChangeAspect="1"/>
          </p:cNvPicPr>
          <p:nvPr/>
        </p:nvPicPr>
        <p:blipFill>
          <a:blip r:embed="rId2"/>
          <a:stretch>
            <a:fillRect/>
          </a:stretch>
        </p:blipFill>
        <p:spPr>
          <a:xfrm>
            <a:off x="523382" y="1027753"/>
            <a:ext cx="10662467" cy="5134210"/>
          </a:xfrm>
          <a:prstGeom prst="rect">
            <a:avLst/>
          </a:prstGeom>
        </p:spPr>
      </p:pic>
      <p:sp>
        <p:nvSpPr>
          <p:cNvPr id="3" name="TextBox 2">
            <a:extLst>
              <a:ext uri="{FF2B5EF4-FFF2-40B4-BE49-F238E27FC236}">
                <a16:creationId xmlns:a16="http://schemas.microsoft.com/office/drawing/2014/main" id="{61CCD3BE-0563-680E-63AF-4C3AF60E09F9}"/>
              </a:ext>
            </a:extLst>
          </p:cNvPr>
          <p:cNvSpPr txBox="1"/>
          <p:nvPr/>
        </p:nvSpPr>
        <p:spPr>
          <a:xfrm>
            <a:off x="942391" y="6316825"/>
            <a:ext cx="3704091" cy="369332"/>
          </a:xfrm>
          <a:prstGeom prst="rect">
            <a:avLst/>
          </a:prstGeom>
          <a:noFill/>
        </p:spPr>
        <p:txBody>
          <a:bodyPr wrap="none" rtlCol="0">
            <a:spAutoFit/>
          </a:bodyPr>
          <a:lstStyle/>
          <a:p>
            <a:r>
              <a:rPr lang="en-US" dirty="0"/>
              <a:t> Companion checklist – Anne </a:t>
            </a:r>
            <a:r>
              <a:rPr lang="en-US" dirty="0" err="1"/>
              <a:t>Stansell</a:t>
            </a:r>
            <a:endParaRPr lang="en-US" dirty="0"/>
          </a:p>
        </p:txBody>
      </p:sp>
    </p:spTree>
    <p:extLst>
      <p:ext uri="{BB962C8B-B14F-4D97-AF65-F5344CB8AC3E}">
        <p14:creationId xmlns:p14="http://schemas.microsoft.com/office/powerpoint/2010/main" val="2771150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F6BF-F819-C148-BE4B-3125B6439946}"/>
              </a:ext>
            </a:extLst>
          </p:cNvPr>
          <p:cNvSpPr>
            <a:spLocks noGrp="1"/>
          </p:cNvSpPr>
          <p:nvPr>
            <p:ph type="title"/>
          </p:nvPr>
        </p:nvSpPr>
        <p:spPr/>
        <p:txBody>
          <a:bodyPr>
            <a:normAutofit fontScale="90000"/>
          </a:bodyPr>
          <a:lstStyle/>
          <a:p>
            <a:r>
              <a:rPr lang="en-US" dirty="0"/>
              <a:t>AO – Companion </a:t>
            </a:r>
            <a:br>
              <a:rPr lang="en-US" dirty="0"/>
            </a:br>
            <a:r>
              <a:rPr lang="en-US" dirty="0"/>
              <a:t>Checklist</a:t>
            </a:r>
          </a:p>
        </p:txBody>
      </p:sp>
      <p:pic>
        <p:nvPicPr>
          <p:cNvPr id="4" name="Picture 3">
            <a:extLst>
              <a:ext uri="{FF2B5EF4-FFF2-40B4-BE49-F238E27FC236}">
                <a16:creationId xmlns:a16="http://schemas.microsoft.com/office/drawing/2014/main" id="{65A2BD08-DE1E-62D1-5E57-44B94866CB33}"/>
              </a:ext>
            </a:extLst>
          </p:cNvPr>
          <p:cNvPicPr>
            <a:picLocks noChangeAspect="1"/>
          </p:cNvPicPr>
          <p:nvPr/>
        </p:nvPicPr>
        <p:blipFill>
          <a:blip r:embed="rId2"/>
          <a:stretch>
            <a:fillRect/>
          </a:stretch>
        </p:blipFill>
        <p:spPr>
          <a:xfrm>
            <a:off x="6736384" y="0"/>
            <a:ext cx="5455616" cy="6858000"/>
          </a:xfrm>
          <a:prstGeom prst="rect">
            <a:avLst/>
          </a:prstGeom>
        </p:spPr>
      </p:pic>
    </p:spTree>
    <p:extLst>
      <p:ext uri="{BB962C8B-B14F-4D97-AF65-F5344CB8AC3E}">
        <p14:creationId xmlns:p14="http://schemas.microsoft.com/office/powerpoint/2010/main" val="2867389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69B0B-DD36-D65C-8574-891AA7306F79}"/>
              </a:ext>
            </a:extLst>
          </p:cNvPr>
          <p:cNvSpPr>
            <a:spLocks noGrp="1"/>
          </p:cNvSpPr>
          <p:nvPr>
            <p:ph type="title"/>
          </p:nvPr>
        </p:nvSpPr>
        <p:spPr/>
        <p:txBody>
          <a:bodyPr>
            <a:normAutofit fontScale="90000"/>
          </a:bodyPr>
          <a:lstStyle/>
          <a:p>
            <a:r>
              <a:rPr lang="en-US" dirty="0"/>
              <a:t>AO – Companion </a:t>
            </a:r>
            <a:br>
              <a:rPr lang="en-US" dirty="0"/>
            </a:br>
            <a:r>
              <a:rPr lang="en-US" dirty="0"/>
              <a:t>Checklist</a:t>
            </a:r>
          </a:p>
        </p:txBody>
      </p:sp>
      <p:pic>
        <p:nvPicPr>
          <p:cNvPr id="4" name="Picture 3">
            <a:extLst>
              <a:ext uri="{FF2B5EF4-FFF2-40B4-BE49-F238E27FC236}">
                <a16:creationId xmlns:a16="http://schemas.microsoft.com/office/drawing/2014/main" id="{0F7AF509-3BB0-ACAD-77C4-B2591BBE294D}"/>
              </a:ext>
            </a:extLst>
          </p:cNvPr>
          <p:cNvPicPr>
            <a:picLocks noChangeAspect="1"/>
          </p:cNvPicPr>
          <p:nvPr/>
        </p:nvPicPr>
        <p:blipFill>
          <a:blip r:embed="rId2"/>
          <a:stretch>
            <a:fillRect/>
          </a:stretch>
        </p:blipFill>
        <p:spPr>
          <a:xfrm>
            <a:off x="6440552" y="0"/>
            <a:ext cx="5626854" cy="6858000"/>
          </a:xfrm>
          <a:prstGeom prst="rect">
            <a:avLst/>
          </a:prstGeom>
        </p:spPr>
      </p:pic>
    </p:spTree>
    <p:extLst>
      <p:ext uri="{BB962C8B-B14F-4D97-AF65-F5344CB8AC3E}">
        <p14:creationId xmlns:p14="http://schemas.microsoft.com/office/powerpoint/2010/main" val="190712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E0C9-0E1A-E219-B02F-8448C13AA73D}"/>
              </a:ext>
            </a:extLst>
          </p:cNvPr>
          <p:cNvSpPr>
            <a:spLocks noGrp="1"/>
          </p:cNvSpPr>
          <p:nvPr>
            <p:ph type="title"/>
          </p:nvPr>
        </p:nvSpPr>
        <p:spPr/>
        <p:txBody>
          <a:bodyPr/>
          <a:lstStyle/>
          <a:p>
            <a:r>
              <a:rPr lang="en-US" dirty="0"/>
              <a:t>What Does this Mean?</a:t>
            </a:r>
          </a:p>
        </p:txBody>
      </p:sp>
      <p:sp>
        <p:nvSpPr>
          <p:cNvPr id="3" name="Content Placeholder 2">
            <a:extLst>
              <a:ext uri="{FF2B5EF4-FFF2-40B4-BE49-F238E27FC236}">
                <a16:creationId xmlns:a16="http://schemas.microsoft.com/office/drawing/2014/main" id="{745999DB-EE30-CA1A-C11D-D51FCD3600FF}"/>
              </a:ext>
            </a:extLst>
          </p:cNvPr>
          <p:cNvSpPr>
            <a:spLocks noGrp="1"/>
          </p:cNvSpPr>
          <p:nvPr>
            <p:ph idx="1"/>
          </p:nvPr>
        </p:nvSpPr>
        <p:spPr/>
        <p:txBody>
          <a:bodyPr/>
          <a:lstStyle/>
          <a:p>
            <a:r>
              <a:rPr lang="en-US" dirty="0"/>
              <a:t>One set of rules applies to all swimmers, regardless of age or skill level.* The rules determine what is or isn’t  allowed.</a:t>
            </a:r>
          </a:p>
          <a:p>
            <a:pPr lvl="1"/>
            <a:r>
              <a:rPr lang="en-US" dirty="0"/>
              <a:t>Ugly swims can be legal</a:t>
            </a:r>
          </a:p>
          <a:p>
            <a:pPr lvl="1"/>
            <a:r>
              <a:rPr lang="en-US" dirty="0"/>
              <a:t>We </a:t>
            </a:r>
            <a:r>
              <a:rPr lang="en-US" u="sng" dirty="0"/>
              <a:t>observe</a:t>
            </a:r>
            <a:r>
              <a:rPr lang="en-US" dirty="0"/>
              <a:t> swims, we do not </a:t>
            </a:r>
            <a:r>
              <a:rPr lang="en-US" u="sng" dirty="0"/>
              <a:t>inspect</a:t>
            </a:r>
            <a:r>
              <a:rPr lang="en-US" dirty="0"/>
              <a:t>.</a:t>
            </a:r>
          </a:p>
          <a:p>
            <a:pPr lvl="1"/>
            <a:r>
              <a:rPr lang="en-US" i="1" dirty="0"/>
              <a:t>Do not infer </a:t>
            </a:r>
            <a:r>
              <a:rPr lang="en-US" dirty="0"/>
              <a:t>or </a:t>
            </a:r>
            <a:r>
              <a:rPr lang="en-US" i="1" dirty="0"/>
              <a:t>extrapolate from observations</a:t>
            </a:r>
            <a:r>
              <a:rPr lang="en-US" dirty="0"/>
              <a:t>.</a:t>
            </a:r>
          </a:p>
          <a:p>
            <a:r>
              <a:rPr lang="en-US" dirty="0"/>
              <a:t>Show impartiality and professionalism on deck.</a:t>
            </a:r>
          </a:p>
          <a:p>
            <a:r>
              <a:rPr lang="en-US" b="1" u="sng" dirty="0"/>
              <a:t>Swimmers always get the benefit of the doubt.</a:t>
            </a:r>
          </a:p>
        </p:txBody>
      </p:sp>
      <p:sp>
        <p:nvSpPr>
          <p:cNvPr id="4" name="TextBox 3">
            <a:extLst>
              <a:ext uri="{FF2B5EF4-FFF2-40B4-BE49-F238E27FC236}">
                <a16:creationId xmlns:a16="http://schemas.microsoft.com/office/drawing/2014/main" id="{B628389B-5397-AA03-7F99-53B3F1FBE2AB}"/>
              </a:ext>
            </a:extLst>
          </p:cNvPr>
          <p:cNvSpPr txBox="1"/>
          <p:nvPr/>
        </p:nvSpPr>
        <p:spPr>
          <a:xfrm>
            <a:off x="1005840" y="6308209"/>
            <a:ext cx="4587090" cy="369332"/>
          </a:xfrm>
          <a:prstGeom prst="rect">
            <a:avLst/>
          </a:prstGeom>
          <a:noFill/>
        </p:spPr>
        <p:txBody>
          <a:bodyPr wrap="none" rtlCol="0">
            <a:spAutoFit/>
          </a:bodyPr>
          <a:lstStyle/>
          <a:p>
            <a:r>
              <a:rPr lang="en-US" dirty="0"/>
              <a:t>* Swimmers with disabilities are </a:t>
            </a:r>
            <a:r>
              <a:rPr lang="en-US" dirty="0" err="1"/>
              <a:t>accomodated</a:t>
            </a:r>
            <a:endParaRPr lang="en-US" dirty="0"/>
          </a:p>
        </p:txBody>
      </p:sp>
    </p:spTree>
    <p:extLst>
      <p:ext uri="{BB962C8B-B14F-4D97-AF65-F5344CB8AC3E}">
        <p14:creationId xmlns:p14="http://schemas.microsoft.com/office/powerpoint/2010/main" val="232134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D3F3-13A8-9726-3997-76BD3A9905ED}"/>
              </a:ext>
            </a:extLst>
          </p:cNvPr>
          <p:cNvSpPr>
            <a:spLocks noGrp="1"/>
          </p:cNvSpPr>
          <p:nvPr>
            <p:ph type="title"/>
          </p:nvPr>
        </p:nvSpPr>
        <p:spPr/>
        <p:txBody>
          <a:bodyPr/>
          <a:lstStyle/>
          <a:p>
            <a:r>
              <a:rPr lang="en-US" dirty="0"/>
              <a:t>OSI Training Philosophy</a:t>
            </a:r>
          </a:p>
        </p:txBody>
      </p:sp>
      <p:sp>
        <p:nvSpPr>
          <p:cNvPr id="3" name="Content Placeholder 2">
            <a:extLst>
              <a:ext uri="{FF2B5EF4-FFF2-40B4-BE49-F238E27FC236}">
                <a16:creationId xmlns:a16="http://schemas.microsoft.com/office/drawing/2014/main" id="{3635BCB5-0594-DBEC-B6E7-1A0544EA7BBE}"/>
              </a:ext>
            </a:extLst>
          </p:cNvPr>
          <p:cNvSpPr>
            <a:spLocks noGrp="1"/>
          </p:cNvSpPr>
          <p:nvPr>
            <p:ph idx="1"/>
          </p:nvPr>
        </p:nvSpPr>
        <p:spPr/>
        <p:txBody>
          <a:bodyPr/>
          <a:lstStyle/>
          <a:p>
            <a:r>
              <a:rPr lang="en-US" b="1" u="sng" dirty="0"/>
              <a:t>Deliver high-quality</a:t>
            </a:r>
            <a:r>
              <a:rPr lang="en-US" dirty="0"/>
              <a:t>, consistent training to produce </a:t>
            </a:r>
            <a:r>
              <a:rPr lang="en-US" i="1" dirty="0"/>
              <a:t>and</a:t>
            </a:r>
            <a:r>
              <a:rPr lang="en-US" dirty="0"/>
              <a:t> retain qualified, confident officials.</a:t>
            </a:r>
          </a:p>
          <a:p>
            <a:r>
              <a:rPr lang="en-US" dirty="0"/>
              <a:t>Prepare, encourage, and support trainees and provide them with honest feedback.</a:t>
            </a:r>
          </a:p>
        </p:txBody>
      </p:sp>
    </p:spTree>
    <p:extLst>
      <p:ext uri="{BB962C8B-B14F-4D97-AF65-F5344CB8AC3E}">
        <p14:creationId xmlns:p14="http://schemas.microsoft.com/office/powerpoint/2010/main" val="400916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2BBE-D5C1-CE0C-73B4-EF721CFA505A}"/>
              </a:ext>
            </a:extLst>
          </p:cNvPr>
          <p:cNvSpPr>
            <a:spLocks noGrp="1"/>
          </p:cNvSpPr>
          <p:nvPr>
            <p:ph type="title"/>
          </p:nvPr>
        </p:nvSpPr>
        <p:spPr/>
        <p:txBody>
          <a:bodyPr/>
          <a:lstStyle/>
          <a:p>
            <a:r>
              <a:rPr lang="en-US" dirty="0"/>
              <a:t>Trainer Traits</a:t>
            </a:r>
          </a:p>
        </p:txBody>
      </p:sp>
      <p:sp>
        <p:nvSpPr>
          <p:cNvPr id="3" name="Content Placeholder 2">
            <a:extLst>
              <a:ext uri="{FF2B5EF4-FFF2-40B4-BE49-F238E27FC236}">
                <a16:creationId xmlns:a16="http://schemas.microsoft.com/office/drawing/2014/main" id="{CC4D7EFE-A1BE-5201-FCA8-38171A2AB00A}"/>
              </a:ext>
            </a:extLst>
          </p:cNvPr>
          <p:cNvSpPr>
            <a:spLocks noGrp="1"/>
          </p:cNvSpPr>
          <p:nvPr>
            <p:ph idx="1"/>
          </p:nvPr>
        </p:nvSpPr>
        <p:spPr/>
        <p:txBody>
          <a:bodyPr/>
          <a:lstStyle/>
          <a:p>
            <a:r>
              <a:rPr lang="en-US" dirty="0"/>
              <a:t>Friendly, skilled mentor.  Interested in helping others develop.</a:t>
            </a:r>
          </a:p>
          <a:p>
            <a:r>
              <a:rPr lang="en-US" dirty="0"/>
              <a:t>Extensive experience and knowledgeable about the rules, protocols, and expectations</a:t>
            </a:r>
          </a:p>
          <a:p>
            <a:r>
              <a:rPr lang="en-US" dirty="0"/>
              <a:t>Positively shares knowledge in small bites.</a:t>
            </a:r>
          </a:p>
          <a:p>
            <a:r>
              <a:rPr lang="en-US" dirty="0"/>
              <a:t>Builds confidence in others</a:t>
            </a:r>
          </a:p>
          <a:p>
            <a:r>
              <a:rPr lang="en-US" dirty="0"/>
              <a:t>Suspends ego.</a:t>
            </a:r>
          </a:p>
        </p:txBody>
      </p:sp>
    </p:spTree>
    <p:extLst>
      <p:ext uri="{BB962C8B-B14F-4D97-AF65-F5344CB8AC3E}">
        <p14:creationId xmlns:p14="http://schemas.microsoft.com/office/powerpoint/2010/main" val="208806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8A93-8CD5-934E-A224-AFDAF051AA96}"/>
              </a:ext>
            </a:extLst>
          </p:cNvPr>
          <p:cNvSpPr>
            <a:spLocks noGrp="1"/>
          </p:cNvSpPr>
          <p:nvPr>
            <p:ph type="title"/>
          </p:nvPr>
        </p:nvSpPr>
        <p:spPr/>
        <p:txBody>
          <a:bodyPr/>
          <a:lstStyle/>
          <a:p>
            <a:r>
              <a:rPr lang="en-US" dirty="0"/>
              <a:t>Trainer Recommendations</a:t>
            </a:r>
          </a:p>
        </p:txBody>
      </p:sp>
      <p:sp>
        <p:nvSpPr>
          <p:cNvPr id="3" name="Content Placeholder 2">
            <a:extLst>
              <a:ext uri="{FF2B5EF4-FFF2-40B4-BE49-F238E27FC236}">
                <a16:creationId xmlns:a16="http://schemas.microsoft.com/office/drawing/2014/main" id="{1E36DEC1-4ADA-80F1-087E-B032C519DC6A}"/>
              </a:ext>
            </a:extLst>
          </p:cNvPr>
          <p:cNvSpPr>
            <a:spLocks noGrp="1"/>
          </p:cNvSpPr>
          <p:nvPr>
            <p:ph idx="1"/>
          </p:nvPr>
        </p:nvSpPr>
        <p:spPr/>
        <p:txBody>
          <a:bodyPr>
            <a:normAutofit fontScale="92500" lnSpcReduction="20000"/>
          </a:bodyPr>
          <a:lstStyle/>
          <a:p>
            <a:r>
              <a:rPr lang="en-US" dirty="0"/>
              <a:t>S&amp;T Trainer:  Worked a minimum or 12 sessions at OSI sanctioned meets. Certified for 1 year.</a:t>
            </a:r>
          </a:p>
          <a:p>
            <a:r>
              <a:rPr lang="en-US" dirty="0"/>
              <a:t>SR, AO, DR Trainer:  1 year and 20 sessions</a:t>
            </a:r>
          </a:p>
          <a:p>
            <a:r>
              <a:rPr lang="en-US" dirty="0"/>
              <a:t>Worked at multiple pools</a:t>
            </a:r>
          </a:p>
          <a:p>
            <a:r>
              <a:rPr lang="en-US" dirty="0"/>
              <a:t>Endorsed by referee or area officials chair</a:t>
            </a:r>
          </a:p>
          <a:p>
            <a:r>
              <a:rPr lang="en-US" dirty="0"/>
              <a:t>Attend Train the Trainer clinic</a:t>
            </a:r>
          </a:p>
          <a:p>
            <a:r>
              <a:rPr lang="en-US" dirty="0"/>
              <a:t>Watch online position specific clinics – S&amp;T, SR, and AO</a:t>
            </a:r>
          </a:p>
          <a:p>
            <a:pPr lvl="1"/>
            <a:r>
              <a:rPr lang="en-US" dirty="0"/>
              <a:t>DR coming next year</a:t>
            </a:r>
          </a:p>
          <a:p>
            <a:r>
              <a:rPr lang="en-US" dirty="0"/>
              <a:t>Understands the key progression in training </a:t>
            </a:r>
          </a:p>
          <a:p>
            <a:pPr lvl="1"/>
            <a:r>
              <a:rPr lang="en-US" dirty="0"/>
              <a:t>Reference </a:t>
            </a:r>
            <a:r>
              <a:rPr lang="en-US" dirty="0">
                <a:hlinkClick r:id="rId2"/>
              </a:rPr>
              <a:t>Oregon training reference materials</a:t>
            </a:r>
            <a:r>
              <a:rPr lang="en-US" dirty="0"/>
              <a:t>.</a:t>
            </a:r>
          </a:p>
          <a:p>
            <a:r>
              <a:rPr lang="en-US" dirty="0"/>
              <a:t>At sign-in, let the Meet Referee know that you are a trainer.</a:t>
            </a:r>
          </a:p>
        </p:txBody>
      </p:sp>
    </p:spTree>
    <p:extLst>
      <p:ext uri="{BB962C8B-B14F-4D97-AF65-F5344CB8AC3E}">
        <p14:creationId xmlns:p14="http://schemas.microsoft.com/office/powerpoint/2010/main" val="385580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B6A1-D59B-5F94-9597-C4A145968861}"/>
              </a:ext>
            </a:extLst>
          </p:cNvPr>
          <p:cNvSpPr>
            <a:spLocks noGrp="1"/>
          </p:cNvSpPr>
          <p:nvPr>
            <p:ph type="title"/>
          </p:nvPr>
        </p:nvSpPr>
        <p:spPr/>
        <p:txBody>
          <a:bodyPr/>
          <a:lstStyle/>
          <a:p>
            <a:r>
              <a:rPr lang="en-US" dirty="0"/>
              <a:t>Trainer Recertification</a:t>
            </a:r>
          </a:p>
        </p:txBody>
      </p:sp>
      <p:sp>
        <p:nvSpPr>
          <p:cNvPr id="3" name="Content Placeholder 2">
            <a:extLst>
              <a:ext uri="{FF2B5EF4-FFF2-40B4-BE49-F238E27FC236}">
                <a16:creationId xmlns:a16="http://schemas.microsoft.com/office/drawing/2014/main" id="{47729199-EC58-9E4D-3B72-E7C395EA9066}"/>
              </a:ext>
            </a:extLst>
          </p:cNvPr>
          <p:cNvSpPr>
            <a:spLocks noGrp="1"/>
          </p:cNvSpPr>
          <p:nvPr>
            <p:ph idx="1"/>
          </p:nvPr>
        </p:nvSpPr>
        <p:spPr/>
        <p:txBody>
          <a:bodyPr/>
          <a:lstStyle/>
          <a:p>
            <a:r>
              <a:rPr lang="en-US" dirty="0"/>
              <a:t>Minimum of four training opportunities in a 2 year recertification period</a:t>
            </a:r>
          </a:p>
          <a:p>
            <a:pPr lvl="1"/>
            <a:r>
              <a:rPr lang="en-US" dirty="0"/>
              <a:t>On-deck mentoring</a:t>
            </a:r>
          </a:p>
          <a:p>
            <a:pPr lvl="1"/>
            <a:r>
              <a:rPr lang="en-US" dirty="0"/>
              <a:t>Eventually enter into OTS when available.</a:t>
            </a:r>
          </a:p>
        </p:txBody>
      </p:sp>
    </p:spTree>
    <p:extLst>
      <p:ext uri="{BB962C8B-B14F-4D97-AF65-F5344CB8AC3E}">
        <p14:creationId xmlns:p14="http://schemas.microsoft.com/office/powerpoint/2010/main" val="280273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5975-F42D-A475-443A-59C60167724A}"/>
              </a:ext>
            </a:extLst>
          </p:cNvPr>
          <p:cNvSpPr>
            <a:spLocks noGrp="1"/>
          </p:cNvSpPr>
          <p:nvPr>
            <p:ph type="title"/>
          </p:nvPr>
        </p:nvSpPr>
        <p:spPr/>
        <p:txBody>
          <a:bodyPr/>
          <a:lstStyle/>
          <a:p>
            <a:r>
              <a:rPr lang="en-US" dirty="0"/>
              <a:t>Training Opportunities</a:t>
            </a:r>
          </a:p>
        </p:txBody>
      </p:sp>
      <p:sp>
        <p:nvSpPr>
          <p:cNvPr id="3" name="Content Placeholder 2">
            <a:extLst>
              <a:ext uri="{FF2B5EF4-FFF2-40B4-BE49-F238E27FC236}">
                <a16:creationId xmlns:a16="http://schemas.microsoft.com/office/drawing/2014/main" id="{03CEF073-F9E5-3AAC-9848-315A2B09E8D4}"/>
              </a:ext>
            </a:extLst>
          </p:cNvPr>
          <p:cNvSpPr>
            <a:spLocks noGrp="1"/>
          </p:cNvSpPr>
          <p:nvPr>
            <p:ph idx="1"/>
          </p:nvPr>
        </p:nvSpPr>
        <p:spPr/>
        <p:txBody>
          <a:bodyPr/>
          <a:lstStyle/>
          <a:p>
            <a:r>
              <a:rPr lang="en-US" dirty="0"/>
              <a:t>Online Clinic</a:t>
            </a:r>
          </a:p>
          <a:p>
            <a:r>
              <a:rPr lang="en-US" dirty="0"/>
              <a:t>On-deck Mentoring</a:t>
            </a:r>
          </a:p>
          <a:p>
            <a:pPr lvl="1"/>
            <a:r>
              <a:rPr lang="en-US" dirty="0"/>
              <a:t>Doesn’t necessarily end with formal training process</a:t>
            </a:r>
          </a:p>
          <a:p>
            <a:pPr lvl="1"/>
            <a:r>
              <a:rPr lang="en-US" dirty="0"/>
              <a:t>All officials learn something new at each meet and from each other.</a:t>
            </a:r>
          </a:p>
          <a:p>
            <a:r>
              <a:rPr lang="en-US" dirty="0"/>
              <a:t>Meet info sessions</a:t>
            </a:r>
          </a:p>
          <a:p>
            <a:pPr lvl="1"/>
            <a:r>
              <a:rPr lang="en-US" dirty="0"/>
              <a:t>Between sessions with evaluators or senior officials</a:t>
            </a:r>
          </a:p>
          <a:p>
            <a:pPr lvl="1"/>
            <a:r>
              <a:rPr lang="en-US" dirty="0"/>
              <a:t>Stroke briefing</a:t>
            </a:r>
          </a:p>
          <a:p>
            <a:pPr lvl="1"/>
            <a:r>
              <a:rPr lang="en-US" dirty="0"/>
              <a:t>Situation analysis</a:t>
            </a:r>
          </a:p>
        </p:txBody>
      </p:sp>
    </p:spTree>
    <p:extLst>
      <p:ext uri="{BB962C8B-B14F-4D97-AF65-F5344CB8AC3E}">
        <p14:creationId xmlns:p14="http://schemas.microsoft.com/office/powerpoint/2010/main" val="366287634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6CE1C2-24FF-4125-B61C-AD39973FCD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Depth design</Template>
  <TotalTime>3185</TotalTime>
  <Words>2437</Words>
  <Application>Microsoft Office PowerPoint</Application>
  <PresentationFormat>Widescreen</PresentationFormat>
  <Paragraphs>300</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Yu Gothic</vt:lpstr>
      <vt:lpstr>Arial</vt:lpstr>
      <vt:lpstr>Calibri</vt:lpstr>
      <vt:lpstr>Corbel</vt:lpstr>
      <vt:lpstr>Source Sans Pro</vt:lpstr>
      <vt:lpstr>Symbol</vt:lpstr>
      <vt:lpstr>Depth</vt:lpstr>
      <vt:lpstr>Train the Trainer</vt:lpstr>
      <vt:lpstr>Agenda</vt:lpstr>
      <vt:lpstr>OSI Officiating Philosophy</vt:lpstr>
      <vt:lpstr>What Does this Mean?</vt:lpstr>
      <vt:lpstr>OSI Training Philosophy</vt:lpstr>
      <vt:lpstr>Trainer Traits</vt:lpstr>
      <vt:lpstr>Trainer Recommendations</vt:lpstr>
      <vt:lpstr>Trainer Recertification</vt:lpstr>
      <vt:lpstr>Training Opportunities</vt:lpstr>
      <vt:lpstr>MAAPS (Minor Athlete Abuse Prevention Policy)</vt:lpstr>
      <vt:lpstr>USA Swimming Officiating Standards</vt:lpstr>
      <vt:lpstr>S&amp;T - Before Deck Mentoring</vt:lpstr>
      <vt:lpstr>Junior S&amp;T Official – 16/17 year olds</vt:lpstr>
      <vt:lpstr>S&amp;T Deck Mentoring </vt:lpstr>
      <vt:lpstr>S&amp;T Deck Mentoring</vt:lpstr>
      <vt:lpstr>S&amp;T Deck Mentoring</vt:lpstr>
      <vt:lpstr>S&amp;T Deck Mentoring</vt:lpstr>
      <vt:lpstr>S&amp;T Deck Mentoring – Best Practices</vt:lpstr>
      <vt:lpstr>S&amp;T Deck Mentoring – Before Session</vt:lpstr>
      <vt:lpstr>S&amp;T  Deck Mentoring – During the Session</vt:lpstr>
      <vt:lpstr>S&amp;T – Feedback steps</vt:lpstr>
      <vt:lpstr>S&amp;T Deck Mentoring – After the Session</vt:lpstr>
      <vt:lpstr>Starter – Pre-requisites</vt:lpstr>
      <vt:lpstr>Starter - Requirements</vt:lpstr>
      <vt:lpstr>Starter</vt:lpstr>
      <vt:lpstr>Starter – Before the Session</vt:lpstr>
      <vt:lpstr>Timer Briefing</vt:lpstr>
      <vt:lpstr>Starter – During the session</vt:lpstr>
      <vt:lpstr>Starter – Best Practices</vt:lpstr>
      <vt:lpstr>Deck Referee – Pre-requisites </vt:lpstr>
      <vt:lpstr>Deck Referee - Requirements </vt:lpstr>
      <vt:lpstr>Deck Referee</vt:lpstr>
      <vt:lpstr>Deck Referee – Best Practices</vt:lpstr>
      <vt:lpstr>Administrative Official – pre-requisites</vt:lpstr>
      <vt:lpstr>Administrative official - requirements</vt:lpstr>
      <vt:lpstr>Administrative Official</vt:lpstr>
      <vt:lpstr>Administrative Official</vt:lpstr>
      <vt:lpstr>AO – Companion  Checklist</vt:lpstr>
      <vt:lpstr>AO – Companion  Checklist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 Shreeve</dc:creator>
  <cp:lastModifiedBy>Bill Shreeve</cp:lastModifiedBy>
  <cp:revision>1</cp:revision>
  <dcterms:created xsi:type="dcterms:W3CDTF">2024-10-02T23:55:54Z</dcterms:created>
  <dcterms:modified xsi:type="dcterms:W3CDTF">2024-10-08T01:39:09Z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